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59" r:id="rId4"/>
    <p:sldId id="258"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modifyVerifier cryptProviderType="rsaAES" cryptAlgorithmClass="hash" cryptAlgorithmType="typeAny" cryptAlgorithmSid="14" spinCount="100000" saltData="LBi1gNSphmPXzKZMIkZw4g==" hashData="3b29VoKDBsB64Af4IKiB5+SuP/f3B3ZXFnZ02X9Uu9gotdlPZy0c40xnjMQ5WpZHJfb99OGCwh3IMZdmjFqwSg=="/>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8C077-231F-40A1-A897-EB3CAD39FE1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BA42741-51AA-495A-AC6D-E9533F2CC48E}">
      <dgm:prSet/>
      <dgm:spPr/>
      <dgm:t>
        <a:bodyPr/>
        <a:lstStyle/>
        <a:p>
          <a:r>
            <a:rPr lang="en-US" dirty="0"/>
            <a:t>The present conditions, problems and prospects of the action area </a:t>
          </a:r>
        </a:p>
      </dgm:t>
    </dgm:pt>
    <dgm:pt modelId="{A64F4094-EF8A-4577-9167-F74B044690E8}" type="parTrans" cxnId="{EF7B1FBB-E0A8-4D5A-81CE-13EF7FFCEE08}">
      <dgm:prSet/>
      <dgm:spPr/>
      <dgm:t>
        <a:bodyPr/>
        <a:lstStyle/>
        <a:p>
          <a:endParaRPr lang="en-US"/>
        </a:p>
      </dgm:t>
    </dgm:pt>
    <dgm:pt modelId="{AC1CE6C6-BEB1-4BC7-B7F2-BDF9A89C7AA6}" type="sibTrans" cxnId="{EF7B1FBB-E0A8-4D5A-81CE-13EF7FFCEE08}">
      <dgm:prSet/>
      <dgm:spPr/>
      <dgm:t>
        <a:bodyPr/>
        <a:lstStyle/>
        <a:p>
          <a:endParaRPr lang="en-US"/>
        </a:p>
      </dgm:t>
    </dgm:pt>
    <dgm:pt modelId="{089CB102-DDE7-4592-9153-40828C0E3B68}">
      <dgm:prSet/>
      <dgm:spPr/>
      <dgm:t>
        <a:bodyPr/>
        <a:lstStyle/>
        <a:p>
          <a:r>
            <a:rPr lang="en-US"/>
            <a:t>The strategic framework for the action area provided by the structure plan </a:t>
          </a:r>
        </a:p>
      </dgm:t>
    </dgm:pt>
    <dgm:pt modelId="{11C73231-4D35-45EC-9706-2C75CAAAB8B3}" type="parTrans" cxnId="{7CA941F1-44FF-4141-9201-B5F302B500AD}">
      <dgm:prSet/>
      <dgm:spPr/>
      <dgm:t>
        <a:bodyPr/>
        <a:lstStyle/>
        <a:p>
          <a:endParaRPr lang="en-US"/>
        </a:p>
      </dgm:t>
    </dgm:pt>
    <dgm:pt modelId="{D8316F33-0706-4D5C-BF42-53BBE2879F82}" type="sibTrans" cxnId="{7CA941F1-44FF-4141-9201-B5F302B500AD}">
      <dgm:prSet/>
      <dgm:spPr/>
      <dgm:t>
        <a:bodyPr/>
        <a:lstStyle/>
        <a:p>
          <a:endParaRPr lang="en-US"/>
        </a:p>
      </dgm:t>
    </dgm:pt>
    <dgm:pt modelId="{8405A6F1-E30D-409A-8F8C-E1EBCE12225B}">
      <dgm:prSet/>
      <dgm:spPr/>
      <dgm:t>
        <a:bodyPr/>
        <a:lstStyle/>
        <a:p>
          <a:r>
            <a:rPr lang="en-US" dirty="0"/>
            <a:t>The policies and proposals of the plan</a:t>
          </a:r>
        </a:p>
      </dgm:t>
    </dgm:pt>
    <dgm:pt modelId="{B17D0950-C4DC-4653-A3E4-A169B3AB1B45}" type="parTrans" cxnId="{9EB2F054-5053-4CAF-BFBF-7D96AEB31920}">
      <dgm:prSet/>
      <dgm:spPr/>
      <dgm:t>
        <a:bodyPr/>
        <a:lstStyle/>
        <a:p>
          <a:endParaRPr lang="en-US"/>
        </a:p>
      </dgm:t>
    </dgm:pt>
    <dgm:pt modelId="{D077E0FC-EA1F-4796-8CA1-70D457E42601}" type="sibTrans" cxnId="{9EB2F054-5053-4CAF-BFBF-7D96AEB31920}">
      <dgm:prSet/>
      <dgm:spPr/>
      <dgm:t>
        <a:bodyPr/>
        <a:lstStyle/>
        <a:p>
          <a:endParaRPr lang="en-US"/>
        </a:p>
      </dgm:t>
    </dgm:pt>
    <dgm:pt modelId="{24252206-4F44-46F0-879E-5A68F15390F1}">
      <dgm:prSet/>
      <dgm:spPr/>
      <dgm:t>
        <a:bodyPr/>
        <a:lstStyle/>
        <a:p>
          <a:r>
            <a:rPr lang="en-US"/>
            <a:t>The phasing of any related proposals </a:t>
          </a:r>
        </a:p>
      </dgm:t>
    </dgm:pt>
    <dgm:pt modelId="{0A5A11F3-C9CE-4424-AF7A-FC9CEC6C8675}" type="parTrans" cxnId="{C1567F31-9255-4A7D-93C4-682A3B5C7E32}">
      <dgm:prSet/>
      <dgm:spPr/>
      <dgm:t>
        <a:bodyPr/>
        <a:lstStyle/>
        <a:p>
          <a:endParaRPr lang="en-US"/>
        </a:p>
      </dgm:t>
    </dgm:pt>
    <dgm:pt modelId="{BEA64AFC-0266-4BFC-816A-A59F5EB99A69}" type="sibTrans" cxnId="{C1567F31-9255-4A7D-93C4-682A3B5C7E32}">
      <dgm:prSet/>
      <dgm:spPr/>
      <dgm:t>
        <a:bodyPr/>
        <a:lstStyle/>
        <a:p>
          <a:endParaRPr lang="en-US"/>
        </a:p>
      </dgm:t>
    </dgm:pt>
    <dgm:pt modelId="{C717F202-FFDE-4E63-8506-0DD56B128F83}">
      <dgm:prSet/>
      <dgm:spPr/>
      <dgm:t>
        <a:bodyPr/>
        <a:lstStyle/>
        <a:p>
          <a:r>
            <a:rPr lang="en-US"/>
            <a:t>The method of implementation </a:t>
          </a:r>
        </a:p>
      </dgm:t>
    </dgm:pt>
    <dgm:pt modelId="{D997DACB-D496-4BD4-9B7A-05C28C24988E}" type="parTrans" cxnId="{707D47E0-7908-4039-ACF3-D191910913D9}">
      <dgm:prSet/>
      <dgm:spPr/>
      <dgm:t>
        <a:bodyPr/>
        <a:lstStyle/>
        <a:p>
          <a:endParaRPr lang="en-US"/>
        </a:p>
      </dgm:t>
    </dgm:pt>
    <dgm:pt modelId="{F5F874A2-4AC4-47DA-BAE8-7ED4A64E7056}" type="sibTrans" cxnId="{707D47E0-7908-4039-ACF3-D191910913D9}">
      <dgm:prSet/>
      <dgm:spPr/>
      <dgm:t>
        <a:bodyPr/>
        <a:lstStyle/>
        <a:p>
          <a:endParaRPr lang="en-US"/>
        </a:p>
      </dgm:t>
    </dgm:pt>
    <dgm:pt modelId="{FB9575D7-59EB-4D41-AA51-4C448612B298}" type="pres">
      <dgm:prSet presAssocID="{4058C077-231F-40A1-A897-EB3CAD39FE1D}" presName="Name0" presStyleCnt="0">
        <dgm:presLayoutVars>
          <dgm:dir/>
          <dgm:animLvl val="lvl"/>
          <dgm:resizeHandles val="exact"/>
        </dgm:presLayoutVars>
      </dgm:prSet>
      <dgm:spPr/>
    </dgm:pt>
    <dgm:pt modelId="{AF19F341-74C1-44E7-93C2-263F458643EF}" type="pres">
      <dgm:prSet presAssocID="{BBA42741-51AA-495A-AC6D-E9533F2CC48E}" presName="linNode" presStyleCnt="0"/>
      <dgm:spPr/>
    </dgm:pt>
    <dgm:pt modelId="{EB864E79-AC37-4F2F-B554-824FD945E569}" type="pres">
      <dgm:prSet presAssocID="{BBA42741-51AA-495A-AC6D-E9533F2CC48E}" presName="parentText" presStyleLbl="node1" presStyleIdx="0" presStyleCnt="5" custScaleX="188895">
        <dgm:presLayoutVars>
          <dgm:chMax val="1"/>
          <dgm:bulletEnabled val="1"/>
        </dgm:presLayoutVars>
      </dgm:prSet>
      <dgm:spPr/>
    </dgm:pt>
    <dgm:pt modelId="{8A15E7F9-1BC1-404E-B9EB-C9075E46A56F}" type="pres">
      <dgm:prSet presAssocID="{AC1CE6C6-BEB1-4BC7-B7F2-BDF9A89C7AA6}" presName="sp" presStyleCnt="0"/>
      <dgm:spPr/>
    </dgm:pt>
    <dgm:pt modelId="{CF582784-42BF-4D92-B187-36BCCD6943BF}" type="pres">
      <dgm:prSet presAssocID="{089CB102-DDE7-4592-9153-40828C0E3B68}" presName="linNode" presStyleCnt="0"/>
      <dgm:spPr/>
    </dgm:pt>
    <dgm:pt modelId="{CF15A1C9-87A8-4560-A3BB-A9F6E5A990B2}" type="pres">
      <dgm:prSet presAssocID="{089CB102-DDE7-4592-9153-40828C0E3B68}" presName="parentText" presStyleLbl="node1" presStyleIdx="1" presStyleCnt="5" custScaleX="188895">
        <dgm:presLayoutVars>
          <dgm:chMax val="1"/>
          <dgm:bulletEnabled val="1"/>
        </dgm:presLayoutVars>
      </dgm:prSet>
      <dgm:spPr/>
    </dgm:pt>
    <dgm:pt modelId="{F0125EC0-DCA3-46C9-9734-5600E29BF9BB}" type="pres">
      <dgm:prSet presAssocID="{D8316F33-0706-4D5C-BF42-53BBE2879F82}" presName="sp" presStyleCnt="0"/>
      <dgm:spPr/>
    </dgm:pt>
    <dgm:pt modelId="{C95BCB06-C268-456F-AF42-1DD97646C318}" type="pres">
      <dgm:prSet presAssocID="{8405A6F1-E30D-409A-8F8C-E1EBCE12225B}" presName="linNode" presStyleCnt="0"/>
      <dgm:spPr/>
    </dgm:pt>
    <dgm:pt modelId="{952C0900-9169-4172-BB6B-F183E093C5CF}" type="pres">
      <dgm:prSet presAssocID="{8405A6F1-E30D-409A-8F8C-E1EBCE12225B}" presName="parentText" presStyleLbl="node1" presStyleIdx="2" presStyleCnt="5" custScaleX="188895">
        <dgm:presLayoutVars>
          <dgm:chMax val="1"/>
          <dgm:bulletEnabled val="1"/>
        </dgm:presLayoutVars>
      </dgm:prSet>
      <dgm:spPr/>
    </dgm:pt>
    <dgm:pt modelId="{4EF920BB-3738-4E3A-8754-9DF61E1C7380}" type="pres">
      <dgm:prSet presAssocID="{D077E0FC-EA1F-4796-8CA1-70D457E42601}" presName="sp" presStyleCnt="0"/>
      <dgm:spPr/>
    </dgm:pt>
    <dgm:pt modelId="{48B1DE1D-4D38-4646-8BC7-FD3049B2BBD2}" type="pres">
      <dgm:prSet presAssocID="{24252206-4F44-46F0-879E-5A68F15390F1}" presName="linNode" presStyleCnt="0"/>
      <dgm:spPr/>
    </dgm:pt>
    <dgm:pt modelId="{2FB2C030-0E94-472B-98CE-0D2347933BD1}" type="pres">
      <dgm:prSet presAssocID="{24252206-4F44-46F0-879E-5A68F15390F1}" presName="parentText" presStyleLbl="node1" presStyleIdx="3" presStyleCnt="5" custScaleX="188895">
        <dgm:presLayoutVars>
          <dgm:chMax val="1"/>
          <dgm:bulletEnabled val="1"/>
        </dgm:presLayoutVars>
      </dgm:prSet>
      <dgm:spPr/>
    </dgm:pt>
    <dgm:pt modelId="{66183FAB-499F-4939-BF95-2CD22A7CE590}" type="pres">
      <dgm:prSet presAssocID="{BEA64AFC-0266-4BFC-816A-A59F5EB99A69}" presName="sp" presStyleCnt="0"/>
      <dgm:spPr/>
    </dgm:pt>
    <dgm:pt modelId="{B7CA4BDE-6FF4-4BA9-991D-8452143AAE8A}" type="pres">
      <dgm:prSet presAssocID="{C717F202-FFDE-4E63-8506-0DD56B128F83}" presName="linNode" presStyleCnt="0"/>
      <dgm:spPr/>
    </dgm:pt>
    <dgm:pt modelId="{AE08895B-6AF2-4DDF-BC8D-AF61D1658E47}" type="pres">
      <dgm:prSet presAssocID="{C717F202-FFDE-4E63-8506-0DD56B128F83}" presName="parentText" presStyleLbl="node1" presStyleIdx="4" presStyleCnt="5" custScaleX="188895">
        <dgm:presLayoutVars>
          <dgm:chMax val="1"/>
          <dgm:bulletEnabled val="1"/>
        </dgm:presLayoutVars>
      </dgm:prSet>
      <dgm:spPr/>
    </dgm:pt>
  </dgm:ptLst>
  <dgm:cxnLst>
    <dgm:cxn modelId="{F6DFE622-AC0E-4023-8D7E-1451ED9E569A}" type="presOf" srcId="{8405A6F1-E30D-409A-8F8C-E1EBCE12225B}" destId="{952C0900-9169-4172-BB6B-F183E093C5CF}" srcOrd="0" destOrd="0" presId="urn:microsoft.com/office/officeart/2005/8/layout/vList5"/>
    <dgm:cxn modelId="{C1567F31-9255-4A7D-93C4-682A3B5C7E32}" srcId="{4058C077-231F-40A1-A897-EB3CAD39FE1D}" destId="{24252206-4F44-46F0-879E-5A68F15390F1}" srcOrd="3" destOrd="0" parTransId="{0A5A11F3-C9CE-4424-AF7A-FC9CEC6C8675}" sibTransId="{BEA64AFC-0266-4BFC-816A-A59F5EB99A69}"/>
    <dgm:cxn modelId="{66231045-8860-4314-B132-8CC0434FCA06}" type="presOf" srcId="{BBA42741-51AA-495A-AC6D-E9533F2CC48E}" destId="{EB864E79-AC37-4F2F-B554-824FD945E569}" srcOrd="0" destOrd="0" presId="urn:microsoft.com/office/officeart/2005/8/layout/vList5"/>
    <dgm:cxn modelId="{8B35576A-2774-4336-9401-2F0DEF83A77C}" type="presOf" srcId="{24252206-4F44-46F0-879E-5A68F15390F1}" destId="{2FB2C030-0E94-472B-98CE-0D2347933BD1}" srcOrd="0" destOrd="0" presId="urn:microsoft.com/office/officeart/2005/8/layout/vList5"/>
    <dgm:cxn modelId="{9EB2F054-5053-4CAF-BFBF-7D96AEB31920}" srcId="{4058C077-231F-40A1-A897-EB3CAD39FE1D}" destId="{8405A6F1-E30D-409A-8F8C-E1EBCE12225B}" srcOrd="2" destOrd="0" parTransId="{B17D0950-C4DC-4653-A3E4-A169B3AB1B45}" sibTransId="{D077E0FC-EA1F-4796-8CA1-70D457E42601}"/>
    <dgm:cxn modelId="{7BDD845A-BE4A-42A3-B5CF-5398C19CE787}" type="presOf" srcId="{4058C077-231F-40A1-A897-EB3CAD39FE1D}" destId="{FB9575D7-59EB-4D41-AA51-4C448612B298}" srcOrd="0" destOrd="0" presId="urn:microsoft.com/office/officeart/2005/8/layout/vList5"/>
    <dgm:cxn modelId="{EF7B1FBB-E0A8-4D5A-81CE-13EF7FFCEE08}" srcId="{4058C077-231F-40A1-A897-EB3CAD39FE1D}" destId="{BBA42741-51AA-495A-AC6D-E9533F2CC48E}" srcOrd="0" destOrd="0" parTransId="{A64F4094-EF8A-4577-9167-F74B044690E8}" sibTransId="{AC1CE6C6-BEB1-4BC7-B7F2-BDF9A89C7AA6}"/>
    <dgm:cxn modelId="{8D7CC8CA-5C1E-436E-B7D8-57D2CE64CA32}" type="presOf" srcId="{089CB102-DDE7-4592-9153-40828C0E3B68}" destId="{CF15A1C9-87A8-4560-A3BB-A9F6E5A990B2}" srcOrd="0" destOrd="0" presId="urn:microsoft.com/office/officeart/2005/8/layout/vList5"/>
    <dgm:cxn modelId="{707D47E0-7908-4039-ACF3-D191910913D9}" srcId="{4058C077-231F-40A1-A897-EB3CAD39FE1D}" destId="{C717F202-FFDE-4E63-8506-0DD56B128F83}" srcOrd="4" destOrd="0" parTransId="{D997DACB-D496-4BD4-9B7A-05C28C24988E}" sibTransId="{F5F874A2-4AC4-47DA-BAE8-7ED4A64E7056}"/>
    <dgm:cxn modelId="{7CA941F1-44FF-4141-9201-B5F302B500AD}" srcId="{4058C077-231F-40A1-A897-EB3CAD39FE1D}" destId="{089CB102-DDE7-4592-9153-40828C0E3B68}" srcOrd="1" destOrd="0" parTransId="{11C73231-4D35-45EC-9706-2C75CAAAB8B3}" sibTransId="{D8316F33-0706-4D5C-BF42-53BBE2879F82}"/>
    <dgm:cxn modelId="{074E9FFA-1CA6-42E0-95F1-1A1BE8C65B5B}" type="presOf" srcId="{C717F202-FFDE-4E63-8506-0DD56B128F83}" destId="{AE08895B-6AF2-4DDF-BC8D-AF61D1658E47}" srcOrd="0" destOrd="0" presId="urn:microsoft.com/office/officeart/2005/8/layout/vList5"/>
    <dgm:cxn modelId="{360A074D-65F6-4E02-B442-6B1A52050845}" type="presParOf" srcId="{FB9575D7-59EB-4D41-AA51-4C448612B298}" destId="{AF19F341-74C1-44E7-93C2-263F458643EF}" srcOrd="0" destOrd="0" presId="urn:microsoft.com/office/officeart/2005/8/layout/vList5"/>
    <dgm:cxn modelId="{5872EF53-60BA-4E82-B677-598291445138}" type="presParOf" srcId="{AF19F341-74C1-44E7-93C2-263F458643EF}" destId="{EB864E79-AC37-4F2F-B554-824FD945E569}" srcOrd="0" destOrd="0" presId="urn:microsoft.com/office/officeart/2005/8/layout/vList5"/>
    <dgm:cxn modelId="{8B0D2B8A-6C49-48B7-9C86-5B1949E0AE38}" type="presParOf" srcId="{FB9575D7-59EB-4D41-AA51-4C448612B298}" destId="{8A15E7F9-1BC1-404E-B9EB-C9075E46A56F}" srcOrd="1" destOrd="0" presId="urn:microsoft.com/office/officeart/2005/8/layout/vList5"/>
    <dgm:cxn modelId="{93A32EB2-4616-434E-A278-C6EE6EF8F626}" type="presParOf" srcId="{FB9575D7-59EB-4D41-AA51-4C448612B298}" destId="{CF582784-42BF-4D92-B187-36BCCD6943BF}" srcOrd="2" destOrd="0" presId="urn:microsoft.com/office/officeart/2005/8/layout/vList5"/>
    <dgm:cxn modelId="{0AFA9A28-F83F-40F0-8904-49FA367145CF}" type="presParOf" srcId="{CF582784-42BF-4D92-B187-36BCCD6943BF}" destId="{CF15A1C9-87A8-4560-A3BB-A9F6E5A990B2}" srcOrd="0" destOrd="0" presId="urn:microsoft.com/office/officeart/2005/8/layout/vList5"/>
    <dgm:cxn modelId="{56257EE4-8FCB-4A6D-85F2-3A6812AF8D89}" type="presParOf" srcId="{FB9575D7-59EB-4D41-AA51-4C448612B298}" destId="{F0125EC0-DCA3-46C9-9734-5600E29BF9BB}" srcOrd="3" destOrd="0" presId="urn:microsoft.com/office/officeart/2005/8/layout/vList5"/>
    <dgm:cxn modelId="{BFFCB66F-299D-4506-B0E2-0853CE60E83E}" type="presParOf" srcId="{FB9575D7-59EB-4D41-AA51-4C448612B298}" destId="{C95BCB06-C268-456F-AF42-1DD97646C318}" srcOrd="4" destOrd="0" presId="urn:microsoft.com/office/officeart/2005/8/layout/vList5"/>
    <dgm:cxn modelId="{E0D2AA2B-9AC5-4716-8901-C53955E66CD5}" type="presParOf" srcId="{C95BCB06-C268-456F-AF42-1DD97646C318}" destId="{952C0900-9169-4172-BB6B-F183E093C5CF}" srcOrd="0" destOrd="0" presId="urn:microsoft.com/office/officeart/2005/8/layout/vList5"/>
    <dgm:cxn modelId="{34D785D7-B5AF-414F-82F9-AA099037FAE1}" type="presParOf" srcId="{FB9575D7-59EB-4D41-AA51-4C448612B298}" destId="{4EF920BB-3738-4E3A-8754-9DF61E1C7380}" srcOrd="5" destOrd="0" presId="urn:microsoft.com/office/officeart/2005/8/layout/vList5"/>
    <dgm:cxn modelId="{71E59951-CC27-4AB4-B969-52F9A00BFE78}" type="presParOf" srcId="{FB9575D7-59EB-4D41-AA51-4C448612B298}" destId="{48B1DE1D-4D38-4646-8BC7-FD3049B2BBD2}" srcOrd="6" destOrd="0" presId="urn:microsoft.com/office/officeart/2005/8/layout/vList5"/>
    <dgm:cxn modelId="{F90B952B-7723-44B7-A4D2-1242E9B83362}" type="presParOf" srcId="{48B1DE1D-4D38-4646-8BC7-FD3049B2BBD2}" destId="{2FB2C030-0E94-472B-98CE-0D2347933BD1}" srcOrd="0" destOrd="0" presId="urn:microsoft.com/office/officeart/2005/8/layout/vList5"/>
    <dgm:cxn modelId="{FC5F873C-90D9-407A-AA31-0B1F1C40DD51}" type="presParOf" srcId="{FB9575D7-59EB-4D41-AA51-4C448612B298}" destId="{66183FAB-499F-4939-BF95-2CD22A7CE590}" srcOrd="7" destOrd="0" presId="urn:microsoft.com/office/officeart/2005/8/layout/vList5"/>
    <dgm:cxn modelId="{CA9427C9-ABCC-45F6-B289-5FEABC983CFD}" type="presParOf" srcId="{FB9575D7-59EB-4D41-AA51-4C448612B298}" destId="{B7CA4BDE-6FF4-4BA9-991D-8452143AAE8A}" srcOrd="8" destOrd="0" presId="urn:microsoft.com/office/officeart/2005/8/layout/vList5"/>
    <dgm:cxn modelId="{2B04ADAF-7E8B-47E6-9F6B-56009456621D}" type="presParOf" srcId="{B7CA4BDE-6FF4-4BA9-991D-8452143AAE8A}" destId="{AE08895B-6AF2-4DDF-BC8D-AF61D1658E4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64E79-AC37-4F2F-B554-824FD945E569}">
      <dsp:nvSpPr>
        <dsp:cNvPr id="0" name=""/>
        <dsp:cNvSpPr/>
      </dsp:nvSpPr>
      <dsp:spPr>
        <a:xfrm>
          <a:off x="1607750" y="1938"/>
          <a:ext cx="6833632" cy="8473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The present conditions, problems and prospects of the action area </a:t>
          </a:r>
        </a:p>
      </dsp:txBody>
      <dsp:txXfrm>
        <a:off x="1649116" y="43304"/>
        <a:ext cx="6750900" cy="764655"/>
      </dsp:txXfrm>
    </dsp:sp>
    <dsp:sp modelId="{CF15A1C9-87A8-4560-A3BB-A9F6E5A990B2}">
      <dsp:nvSpPr>
        <dsp:cNvPr id="0" name=""/>
        <dsp:cNvSpPr/>
      </dsp:nvSpPr>
      <dsp:spPr>
        <a:xfrm>
          <a:off x="1607750" y="891694"/>
          <a:ext cx="6833632" cy="8473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The strategic framework for the action area provided by the structure plan </a:t>
          </a:r>
        </a:p>
      </dsp:txBody>
      <dsp:txXfrm>
        <a:off x="1649116" y="933060"/>
        <a:ext cx="6750900" cy="764655"/>
      </dsp:txXfrm>
    </dsp:sp>
    <dsp:sp modelId="{952C0900-9169-4172-BB6B-F183E093C5CF}">
      <dsp:nvSpPr>
        <dsp:cNvPr id="0" name=""/>
        <dsp:cNvSpPr/>
      </dsp:nvSpPr>
      <dsp:spPr>
        <a:xfrm>
          <a:off x="1607750" y="1781451"/>
          <a:ext cx="6833632" cy="8473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dirty="0"/>
            <a:t>The policies and proposals of the plan</a:t>
          </a:r>
        </a:p>
      </dsp:txBody>
      <dsp:txXfrm>
        <a:off x="1649116" y="1822817"/>
        <a:ext cx="6750900" cy="764655"/>
      </dsp:txXfrm>
    </dsp:sp>
    <dsp:sp modelId="{2FB2C030-0E94-472B-98CE-0D2347933BD1}">
      <dsp:nvSpPr>
        <dsp:cNvPr id="0" name=""/>
        <dsp:cNvSpPr/>
      </dsp:nvSpPr>
      <dsp:spPr>
        <a:xfrm>
          <a:off x="1607750" y="2671208"/>
          <a:ext cx="6833632" cy="8473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The phasing of any related proposals </a:t>
          </a:r>
        </a:p>
      </dsp:txBody>
      <dsp:txXfrm>
        <a:off x="1649116" y="2712574"/>
        <a:ext cx="6750900" cy="764655"/>
      </dsp:txXfrm>
    </dsp:sp>
    <dsp:sp modelId="{AE08895B-6AF2-4DDF-BC8D-AF61D1658E47}">
      <dsp:nvSpPr>
        <dsp:cNvPr id="0" name=""/>
        <dsp:cNvSpPr/>
      </dsp:nvSpPr>
      <dsp:spPr>
        <a:xfrm>
          <a:off x="1607750" y="3560965"/>
          <a:ext cx="6833632" cy="8473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n-US" sz="2300" kern="1200"/>
            <a:t>The method of implementation </a:t>
          </a:r>
        </a:p>
      </dsp:txBody>
      <dsp:txXfrm>
        <a:off x="1649116" y="3602331"/>
        <a:ext cx="6750900" cy="7646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B77745-89DB-4DA4-B99D-0661F61BC0D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1D2AD70-EF72-49DA-B880-0D27EFBA85F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982BD67-7248-44AF-99F3-46A8D6F646B3}" type="datetimeFigureOut">
              <a:rPr lang="en-US"/>
              <a:pPr>
                <a:defRPr/>
              </a:pPr>
              <a:t>4/29/2020</a:t>
            </a:fld>
            <a:endParaRPr lang="en-US"/>
          </a:p>
        </p:txBody>
      </p:sp>
      <p:sp>
        <p:nvSpPr>
          <p:cNvPr id="4" name="Slide Image Placeholder 3">
            <a:extLst>
              <a:ext uri="{FF2B5EF4-FFF2-40B4-BE49-F238E27FC236}">
                <a16:creationId xmlns:a16="http://schemas.microsoft.com/office/drawing/2014/main" id="{57C85F46-2E08-4C59-8261-0C676D39663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8A66C66-E07E-4444-9558-3EDAFFB3355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F3F7FF8-7A0E-4D95-A80B-405430AC680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6BA1F91-AB12-42DE-95B6-D5D539965BE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DFE3D070-E57A-4F66-A30D-0094BD55D3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HD-ShadowLong.png">
            <a:extLst>
              <a:ext uri="{FF2B5EF4-FFF2-40B4-BE49-F238E27FC236}">
                <a16:creationId xmlns:a16="http://schemas.microsoft.com/office/drawing/2014/main" id="{68CCDD0B-D79C-4F16-AD1C-93E3F1C5A2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89677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D-ShadowShort.png">
            <a:extLst>
              <a:ext uri="{FF2B5EF4-FFF2-40B4-BE49-F238E27FC236}">
                <a16:creationId xmlns:a16="http://schemas.microsoft.com/office/drawing/2014/main" id="{92D38B43-0431-4BFB-907B-C6E297C197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2250" y="4243388"/>
            <a:ext cx="30765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3F3EF75-47DE-4723-9860-00A486960FDF}"/>
              </a:ext>
            </a:extLst>
          </p:cNvPr>
          <p:cNvSpPr/>
          <p:nvPr/>
        </p:nvSpPr>
        <p:spPr bwMode="ltGray">
          <a:xfrm>
            <a:off x="0" y="2590800"/>
            <a:ext cx="896778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852028C8-436D-4AEF-A2D6-CB236C8EA109}"/>
              </a:ext>
            </a:extLst>
          </p:cNvPr>
          <p:cNvSpPr/>
          <p:nvPr/>
        </p:nvSpPr>
        <p:spPr>
          <a:xfrm>
            <a:off x="9112250" y="2590800"/>
            <a:ext cx="307657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3">
            <a:extLst>
              <a:ext uri="{FF2B5EF4-FFF2-40B4-BE49-F238E27FC236}">
                <a16:creationId xmlns:a16="http://schemas.microsoft.com/office/drawing/2014/main" id="{637AC74D-C8EB-4E01-A2BF-A94CDC0A1E61}"/>
              </a:ext>
            </a:extLst>
          </p:cNvPr>
          <p:cNvSpPr>
            <a:spLocks noGrp="1"/>
          </p:cNvSpPr>
          <p:nvPr>
            <p:ph type="dt" sz="half" idx="10"/>
          </p:nvPr>
        </p:nvSpPr>
        <p:spPr/>
        <p:txBody>
          <a:bodyPr/>
          <a:lstStyle>
            <a:lvl1pPr>
              <a:defRPr/>
            </a:lvl1pPr>
          </a:lstStyle>
          <a:p>
            <a:pPr>
              <a:defRPr/>
            </a:pPr>
            <a:fld id="{06321048-965A-4D93-AEC3-1088A8EC0988}" type="datetime1">
              <a:rPr lang="en-US"/>
              <a:pPr>
                <a:defRPr/>
              </a:pPr>
              <a:t>4/29/2020</a:t>
            </a:fld>
            <a:endParaRPr lang="en-US"/>
          </a:p>
        </p:txBody>
      </p:sp>
      <p:sp>
        <p:nvSpPr>
          <p:cNvPr id="9" name="Footer Placeholder 4">
            <a:extLst>
              <a:ext uri="{FF2B5EF4-FFF2-40B4-BE49-F238E27FC236}">
                <a16:creationId xmlns:a16="http://schemas.microsoft.com/office/drawing/2014/main" id="{D74C40B2-D158-40A2-ABEF-9D8C6014A0C0}"/>
              </a:ext>
            </a:extLst>
          </p:cNvPr>
          <p:cNvSpPr>
            <a:spLocks noGrp="1"/>
          </p:cNvSpPr>
          <p:nvPr>
            <p:ph type="ftr" sz="quarter" idx="11"/>
          </p:nvPr>
        </p:nvSpPr>
        <p:spPr/>
        <p:txBody>
          <a:bodyPr/>
          <a:lstStyle>
            <a:lvl1pPr>
              <a:defRPr/>
            </a:lvl1pPr>
          </a:lstStyle>
          <a:p>
            <a:pPr>
              <a:defRPr/>
            </a:pPr>
            <a:r>
              <a:rPr lang="en-US"/>
              <a:t>Siddiqa Amin </a:t>
            </a:r>
          </a:p>
        </p:txBody>
      </p:sp>
      <p:sp>
        <p:nvSpPr>
          <p:cNvPr id="10" name="Slide Number Placeholder 5">
            <a:extLst>
              <a:ext uri="{FF2B5EF4-FFF2-40B4-BE49-F238E27FC236}">
                <a16:creationId xmlns:a16="http://schemas.microsoft.com/office/drawing/2014/main" id="{01100D09-A77C-42C2-9019-FB85482BEFFC}"/>
              </a:ext>
            </a:extLst>
          </p:cNvPr>
          <p:cNvSpPr>
            <a:spLocks noGrp="1"/>
          </p:cNvSpPr>
          <p:nvPr>
            <p:ph type="sldNum" sz="quarter" idx="12"/>
          </p:nvPr>
        </p:nvSpPr>
        <p:spPr>
          <a:xfrm>
            <a:off x="9255125" y="2749550"/>
            <a:ext cx="1171575" cy="1357313"/>
          </a:xfrm>
        </p:spPr>
        <p:txBody>
          <a:bodyPr/>
          <a:lstStyle>
            <a:lvl1pPr>
              <a:defRPr/>
            </a:lvl1pPr>
          </a:lstStyle>
          <a:p>
            <a:pPr>
              <a:defRPr/>
            </a:pPr>
            <a:fld id="{60F494C0-A4D6-47AA-AAD9-37BFB8BDF7F8}" type="slidenum">
              <a:rPr lang="en-US"/>
              <a:pPr>
                <a:defRPr/>
              </a:pPr>
              <a:t>‹#›</a:t>
            </a:fld>
            <a:endParaRPr lang="en-US"/>
          </a:p>
        </p:txBody>
      </p:sp>
    </p:spTree>
    <p:extLst>
      <p:ext uri="{BB962C8B-B14F-4D97-AF65-F5344CB8AC3E}">
        <p14:creationId xmlns:p14="http://schemas.microsoft.com/office/powerpoint/2010/main" val="381177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3DA230A4-EC45-431C-BFE9-3D1CCDF933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2ED096CA-E4BE-4837-88AB-B20F499FF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C1829527-DB7A-4ED9-89B3-218AE656DB72}"/>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35E1600B-828D-4F26-B421-8BBCA49530E1}"/>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2F5B895D-C915-41C6-B223-ED30DF2FAA13}"/>
              </a:ext>
            </a:extLst>
          </p:cNvPr>
          <p:cNvSpPr>
            <a:spLocks noGrp="1"/>
          </p:cNvSpPr>
          <p:nvPr>
            <p:ph type="dt" sz="half" idx="10"/>
          </p:nvPr>
        </p:nvSpPr>
        <p:spPr/>
        <p:txBody>
          <a:bodyPr/>
          <a:lstStyle>
            <a:lvl1pPr>
              <a:defRPr/>
            </a:lvl1pPr>
          </a:lstStyle>
          <a:p>
            <a:pPr>
              <a:defRPr/>
            </a:pPr>
            <a:fld id="{43B77B87-3595-490C-A46C-3A0F6F69006E}" type="datetime1">
              <a:rPr lang="en-US"/>
              <a:pPr>
                <a:defRPr/>
              </a:pPr>
              <a:t>4/29/2020</a:t>
            </a:fld>
            <a:endParaRPr lang="en-US"/>
          </a:p>
        </p:txBody>
      </p:sp>
      <p:sp>
        <p:nvSpPr>
          <p:cNvPr id="10" name="Footer Placeholder 5">
            <a:extLst>
              <a:ext uri="{FF2B5EF4-FFF2-40B4-BE49-F238E27FC236}">
                <a16:creationId xmlns:a16="http://schemas.microsoft.com/office/drawing/2014/main" id="{8511FEDF-DF9E-4CA7-9589-4BC5F5DD1F36}"/>
              </a:ext>
            </a:extLst>
          </p:cNvPr>
          <p:cNvSpPr>
            <a:spLocks noGrp="1"/>
          </p:cNvSpPr>
          <p:nvPr>
            <p:ph type="ftr" sz="quarter" idx="11"/>
          </p:nvPr>
        </p:nvSpPr>
        <p:spPr/>
        <p:txBody>
          <a:bodyPr/>
          <a:lstStyle>
            <a:lvl1pPr>
              <a:defRPr/>
            </a:lvl1pPr>
          </a:lstStyle>
          <a:p>
            <a:pPr>
              <a:defRPr/>
            </a:pPr>
            <a:r>
              <a:rPr lang="en-US"/>
              <a:t>Siddiqa Amin </a:t>
            </a:r>
          </a:p>
        </p:txBody>
      </p:sp>
      <p:sp>
        <p:nvSpPr>
          <p:cNvPr id="11" name="Slide Number Placeholder 6">
            <a:extLst>
              <a:ext uri="{FF2B5EF4-FFF2-40B4-BE49-F238E27FC236}">
                <a16:creationId xmlns:a16="http://schemas.microsoft.com/office/drawing/2014/main" id="{DF1B31CD-AEFE-402B-BAC6-496547777BAD}"/>
              </a:ext>
            </a:extLst>
          </p:cNvPr>
          <p:cNvSpPr>
            <a:spLocks noGrp="1"/>
          </p:cNvSpPr>
          <p:nvPr>
            <p:ph type="sldNum" sz="quarter" idx="12"/>
          </p:nvPr>
        </p:nvSpPr>
        <p:spPr>
          <a:xfrm>
            <a:off x="10729913" y="4711700"/>
            <a:ext cx="1154112" cy="1090613"/>
          </a:xfrm>
        </p:spPr>
        <p:txBody>
          <a:bodyPr/>
          <a:lstStyle>
            <a:lvl1pPr>
              <a:defRPr/>
            </a:lvl1pPr>
          </a:lstStyle>
          <a:p>
            <a:pPr>
              <a:defRPr/>
            </a:pPr>
            <a:fld id="{83B85E4F-CF27-4CD3-A9EF-52A3F2F76890}" type="slidenum">
              <a:rPr lang="en-US"/>
              <a:pPr>
                <a:defRPr/>
              </a:pPr>
              <a:t>‹#›</a:t>
            </a:fld>
            <a:endParaRPr lang="en-US"/>
          </a:p>
        </p:txBody>
      </p:sp>
    </p:spTree>
    <p:extLst>
      <p:ext uri="{BB962C8B-B14F-4D97-AF65-F5344CB8AC3E}">
        <p14:creationId xmlns:p14="http://schemas.microsoft.com/office/powerpoint/2010/main" val="2993307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FB28E82F-2D61-4AFF-9645-3CACCA28DE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6328FD4D-D96C-4017-8C18-9B1E306D72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88176C3F-082C-4D74-80A8-A33CA0A91F7B}"/>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37201BD5-7757-44FF-A4FD-6B4DB793FB24}"/>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C6225141-F466-4115-9ACC-2A38CDBE4DC9}"/>
              </a:ext>
            </a:extLst>
          </p:cNvPr>
          <p:cNvSpPr>
            <a:spLocks noGrp="1"/>
          </p:cNvSpPr>
          <p:nvPr>
            <p:ph type="dt" sz="half" idx="10"/>
          </p:nvPr>
        </p:nvSpPr>
        <p:spPr/>
        <p:txBody>
          <a:bodyPr/>
          <a:lstStyle>
            <a:lvl1pPr>
              <a:defRPr/>
            </a:lvl1pPr>
          </a:lstStyle>
          <a:p>
            <a:pPr>
              <a:defRPr/>
            </a:pPr>
            <a:fld id="{61C81DEA-D60A-449E-A129-6AEF6C1CA842}" type="datetime1">
              <a:rPr lang="en-US"/>
              <a:pPr>
                <a:defRPr/>
              </a:pPr>
              <a:t>4/29/2020</a:t>
            </a:fld>
            <a:endParaRPr lang="en-US"/>
          </a:p>
        </p:txBody>
      </p:sp>
      <p:sp>
        <p:nvSpPr>
          <p:cNvPr id="10" name="Footer Placeholder 5">
            <a:extLst>
              <a:ext uri="{FF2B5EF4-FFF2-40B4-BE49-F238E27FC236}">
                <a16:creationId xmlns:a16="http://schemas.microsoft.com/office/drawing/2014/main" id="{4A547455-288E-456F-8870-EF64981EACFB}"/>
              </a:ext>
            </a:extLst>
          </p:cNvPr>
          <p:cNvSpPr>
            <a:spLocks noGrp="1"/>
          </p:cNvSpPr>
          <p:nvPr>
            <p:ph type="ftr" sz="quarter" idx="11"/>
          </p:nvPr>
        </p:nvSpPr>
        <p:spPr/>
        <p:txBody>
          <a:bodyPr/>
          <a:lstStyle>
            <a:lvl1pPr>
              <a:defRPr/>
            </a:lvl1pPr>
          </a:lstStyle>
          <a:p>
            <a:pPr>
              <a:defRPr/>
            </a:pPr>
            <a:r>
              <a:rPr lang="en-US"/>
              <a:t>Siddiqa Amin </a:t>
            </a:r>
          </a:p>
        </p:txBody>
      </p:sp>
      <p:sp>
        <p:nvSpPr>
          <p:cNvPr id="11" name="Slide Number Placeholder 6">
            <a:extLst>
              <a:ext uri="{FF2B5EF4-FFF2-40B4-BE49-F238E27FC236}">
                <a16:creationId xmlns:a16="http://schemas.microsoft.com/office/drawing/2014/main" id="{C6541062-52B1-441C-8FE1-6582018138F2}"/>
              </a:ext>
            </a:extLst>
          </p:cNvPr>
          <p:cNvSpPr>
            <a:spLocks noGrp="1"/>
          </p:cNvSpPr>
          <p:nvPr>
            <p:ph type="sldNum" sz="quarter" idx="12"/>
          </p:nvPr>
        </p:nvSpPr>
        <p:spPr>
          <a:xfrm>
            <a:off x="10729913" y="4711700"/>
            <a:ext cx="1154112" cy="1090613"/>
          </a:xfrm>
        </p:spPr>
        <p:txBody>
          <a:bodyPr/>
          <a:lstStyle>
            <a:lvl1pPr>
              <a:defRPr/>
            </a:lvl1pPr>
          </a:lstStyle>
          <a:p>
            <a:pPr>
              <a:defRPr/>
            </a:pPr>
            <a:fld id="{5513B502-FD0A-4430-BAF8-EE8D0B42AD15}" type="slidenum">
              <a:rPr lang="en-US"/>
              <a:pPr>
                <a:defRPr/>
              </a:pPr>
              <a:t>‹#›</a:t>
            </a:fld>
            <a:endParaRPr lang="en-US"/>
          </a:p>
        </p:txBody>
      </p:sp>
    </p:spTree>
    <p:extLst>
      <p:ext uri="{BB962C8B-B14F-4D97-AF65-F5344CB8AC3E}">
        <p14:creationId xmlns:p14="http://schemas.microsoft.com/office/powerpoint/2010/main" val="3114193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348A1A78-3CF5-417A-95DD-5C2D0A990C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42FDA0BB-ACC0-4E9E-9E45-C894BBF871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3D1DA52-8A60-4ABE-BB58-35E7E071D34F}"/>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D353E791-76DB-4DCA-A5E7-348C29D62272}"/>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a:extLst>
              <a:ext uri="{FF2B5EF4-FFF2-40B4-BE49-F238E27FC236}">
                <a16:creationId xmlns:a16="http://schemas.microsoft.com/office/drawing/2014/main" id="{6720ED53-CA07-4BAE-B85E-1A41C6658424}"/>
              </a:ext>
            </a:extLst>
          </p:cNvPr>
          <p:cNvSpPr txBox="1"/>
          <p:nvPr/>
        </p:nvSpPr>
        <p:spPr>
          <a:xfrm>
            <a:off x="584200" y="747713"/>
            <a:ext cx="6096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7200" dirty="0">
                <a:effectLst/>
                <a:latin typeface="+mn-lt"/>
              </a:rPr>
              <a:t>“</a:t>
            </a:r>
          </a:p>
        </p:txBody>
      </p:sp>
      <p:sp>
        <p:nvSpPr>
          <p:cNvPr id="10" name="TextBox 9">
            <a:extLst>
              <a:ext uri="{FF2B5EF4-FFF2-40B4-BE49-F238E27FC236}">
                <a16:creationId xmlns:a16="http://schemas.microsoft.com/office/drawing/2014/main" id="{A5D00F21-96E5-41C1-B55B-1B293A695A15}"/>
              </a:ext>
            </a:extLst>
          </p:cNvPr>
          <p:cNvSpPr txBox="1"/>
          <p:nvPr/>
        </p:nvSpPr>
        <p:spPr>
          <a:xfrm>
            <a:off x="9663113" y="3033713"/>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7200" dirty="0">
                <a:effectLst/>
                <a:latin typeface="+mn-lt"/>
              </a:rPr>
              <a:t>”</a:t>
            </a:r>
          </a:p>
        </p:txBody>
      </p:sp>
      <p:sp>
        <p:nvSpPr>
          <p:cNvPr id="2" name="Title 1"/>
          <p:cNvSpPr>
            <a:spLocks noGrp="1"/>
          </p:cNvSpPr>
          <p:nvPr>
            <p:ph type="title"/>
          </p:nvPr>
        </p:nvSpPr>
        <p:spPr>
          <a:xfrm>
            <a:off x="1127856" y="609598"/>
            <a:ext cx="8718877" cy="3036061"/>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4">
            <a:extLst>
              <a:ext uri="{FF2B5EF4-FFF2-40B4-BE49-F238E27FC236}">
                <a16:creationId xmlns:a16="http://schemas.microsoft.com/office/drawing/2014/main" id="{E3AE781D-538F-466E-9A71-5021024D96C9}"/>
              </a:ext>
            </a:extLst>
          </p:cNvPr>
          <p:cNvSpPr>
            <a:spLocks noGrp="1"/>
          </p:cNvSpPr>
          <p:nvPr>
            <p:ph type="dt" sz="half" idx="14"/>
          </p:nvPr>
        </p:nvSpPr>
        <p:spPr/>
        <p:txBody>
          <a:bodyPr/>
          <a:lstStyle>
            <a:lvl1pPr>
              <a:defRPr/>
            </a:lvl1pPr>
          </a:lstStyle>
          <a:p>
            <a:pPr>
              <a:defRPr/>
            </a:pPr>
            <a:fld id="{62428361-5697-4238-A9B5-430117C10104}" type="datetime1">
              <a:rPr lang="en-US"/>
              <a:pPr>
                <a:defRPr/>
              </a:pPr>
              <a:t>4/29/2020</a:t>
            </a:fld>
            <a:endParaRPr lang="en-US"/>
          </a:p>
        </p:txBody>
      </p:sp>
      <p:sp>
        <p:nvSpPr>
          <p:cNvPr id="13" name="Footer Placeholder 5">
            <a:extLst>
              <a:ext uri="{FF2B5EF4-FFF2-40B4-BE49-F238E27FC236}">
                <a16:creationId xmlns:a16="http://schemas.microsoft.com/office/drawing/2014/main" id="{EFBF8452-77AD-4C82-8C2A-6C882BF7A24E}"/>
              </a:ext>
            </a:extLst>
          </p:cNvPr>
          <p:cNvSpPr>
            <a:spLocks noGrp="1"/>
          </p:cNvSpPr>
          <p:nvPr>
            <p:ph type="ftr" sz="quarter" idx="15"/>
          </p:nvPr>
        </p:nvSpPr>
        <p:spPr/>
        <p:txBody>
          <a:bodyPr/>
          <a:lstStyle>
            <a:lvl1pPr>
              <a:defRPr/>
            </a:lvl1pPr>
          </a:lstStyle>
          <a:p>
            <a:pPr>
              <a:defRPr/>
            </a:pPr>
            <a:r>
              <a:rPr lang="en-US"/>
              <a:t>Siddiqa Amin </a:t>
            </a:r>
          </a:p>
        </p:txBody>
      </p:sp>
      <p:sp>
        <p:nvSpPr>
          <p:cNvPr id="14" name="Slide Number Placeholder 6">
            <a:extLst>
              <a:ext uri="{FF2B5EF4-FFF2-40B4-BE49-F238E27FC236}">
                <a16:creationId xmlns:a16="http://schemas.microsoft.com/office/drawing/2014/main" id="{8DD75FDB-AEFF-418E-9B98-142079964DD2}"/>
              </a:ext>
            </a:extLst>
          </p:cNvPr>
          <p:cNvSpPr>
            <a:spLocks noGrp="1"/>
          </p:cNvSpPr>
          <p:nvPr>
            <p:ph type="sldNum" sz="quarter" idx="16"/>
          </p:nvPr>
        </p:nvSpPr>
        <p:spPr>
          <a:xfrm>
            <a:off x="10729913" y="4710113"/>
            <a:ext cx="1154112" cy="1090612"/>
          </a:xfrm>
        </p:spPr>
        <p:txBody>
          <a:bodyPr/>
          <a:lstStyle>
            <a:lvl1pPr>
              <a:defRPr/>
            </a:lvl1pPr>
          </a:lstStyle>
          <a:p>
            <a:pPr>
              <a:defRPr/>
            </a:pPr>
            <a:fld id="{33F5FB37-6242-484B-AFA3-C657E608B58C}" type="slidenum">
              <a:rPr lang="en-US"/>
              <a:pPr>
                <a:defRPr/>
              </a:pPr>
              <a:t>‹#›</a:t>
            </a:fld>
            <a:endParaRPr lang="en-US"/>
          </a:p>
        </p:txBody>
      </p:sp>
    </p:spTree>
    <p:extLst>
      <p:ext uri="{BB962C8B-B14F-4D97-AF65-F5344CB8AC3E}">
        <p14:creationId xmlns:p14="http://schemas.microsoft.com/office/powerpoint/2010/main" val="4283361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036A236C-0B74-46A7-B02F-18873FBF93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E3DCAD56-0B76-46BF-A79B-B6C533EE90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59293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7BABEC73-E582-4F53-92E9-9257E833D5B0}"/>
              </a:ext>
            </a:extLst>
          </p:cNvPr>
          <p:cNvSpPr/>
          <p:nvPr/>
        </p:nvSpPr>
        <p:spPr bwMode="ltGray">
          <a:xfrm>
            <a:off x="0" y="45672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FFB295A3-6174-405A-B88F-78ACD4F30B7B}"/>
              </a:ext>
            </a:extLst>
          </p:cNvPr>
          <p:cNvSpPr/>
          <p:nvPr/>
        </p:nvSpPr>
        <p:spPr>
          <a:xfrm>
            <a:off x="10585450" y="45672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D205BD72-0900-4A87-AA79-DBEA95AF9426}"/>
              </a:ext>
            </a:extLst>
          </p:cNvPr>
          <p:cNvSpPr>
            <a:spLocks noGrp="1"/>
          </p:cNvSpPr>
          <p:nvPr>
            <p:ph type="dt" sz="half" idx="10"/>
          </p:nvPr>
        </p:nvSpPr>
        <p:spPr/>
        <p:txBody>
          <a:bodyPr/>
          <a:lstStyle>
            <a:lvl1pPr>
              <a:defRPr/>
            </a:lvl1pPr>
          </a:lstStyle>
          <a:p>
            <a:pPr>
              <a:defRPr/>
            </a:pPr>
            <a:fld id="{8F32846A-53DE-4D2B-BD00-640D64BB4A1B}" type="datetime1">
              <a:rPr lang="en-US"/>
              <a:pPr>
                <a:defRPr/>
              </a:pPr>
              <a:t>4/29/2020</a:t>
            </a:fld>
            <a:endParaRPr lang="en-US"/>
          </a:p>
        </p:txBody>
      </p:sp>
      <p:sp>
        <p:nvSpPr>
          <p:cNvPr id="10" name="Footer Placeholder 5">
            <a:extLst>
              <a:ext uri="{FF2B5EF4-FFF2-40B4-BE49-F238E27FC236}">
                <a16:creationId xmlns:a16="http://schemas.microsoft.com/office/drawing/2014/main" id="{6B88742B-C09B-43B4-A531-563C7F6BECA1}"/>
              </a:ext>
            </a:extLst>
          </p:cNvPr>
          <p:cNvSpPr>
            <a:spLocks noGrp="1"/>
          </p:cNvSpPr>
          <p:nvPr>
            <p:ph type="ftr" sz="quarter" idx="11"/>
          </p:nvPr>
        </p:nvSpPr>
        <p:spPr/>
        <p:txBody>
          <a:bodyPr/>
          <a:lstStyle>
            <a:lvl1pPr>
              <a:defRPr/>
            </a:lvl1pPr>
          </a:lstStyle>
          <a:p>
            <a:pPr>
              <a:defRPr/>
            </a:pPr>
            <a:r>
              <a:rPr lang="en-US"/>
              <a:t>Siddiqa Amin </a:t>
            </a:r>
          </a:p>
        </p:txBody>
      </p:sp>
      <p:sp>
        <p:nvSpPr>
          <p:cNvPr id="11" name="Slide Number Placeholder 6">
            <a:extLst>
              <a:ext uri="{FF2B5EF4-FFF2-40B4-BE49-F238E27FC236}">
                <a16:creationId xmlns:a16="http://schemas.microsoft.com/office/drawing/2014/main" id="{916F6A1E-B10B-4C29-9EA3-68F17AC2A38C}"/>
              </a:ext>
            </a:extLst>
          </p:cNvPr>
          <p:cNvSpPr>
            <a:spLocks noGrp="1"/>
          </p:cNvSpPr>
          <p:nvPr>
            <p:ph type="sldNum" sz="quarter" idx="12"/>
          </p:nvPr>
        </p:nvSpPr>
        <p:spPr>
          <a:xfrm>
            <a:off x="10729913" y="4710113"/>
            <a:ext cx="1154112" cy="1090612"/>
          </a:xfrm>
        </p:spPr>
        <p:txBody>
          <a:bodyPr/>
          <a:lstStyle>
            <a:lvl1pPr>
              <a:defRPr/>
            </a:lvl1pPr>
          </a:lstStyle>
          <a:p>
            <a:pPr>
              <a:defRPr/>
            </a:pPr>
            <a:fld id="{23A9D1BC-0EBB-44AC-8040-15092117EB96}" type="slidenum">
              <a:rPr lang="en-US"/>
              <a:pPr>
                <a:defRPr/>
              </a:pPr>
              <a:t>‹#›</a:t>
            </a:fld>
            <a:endParaRPr lang="en-US"/>
          </a:p>
        </p:txBody>
      </p:sp>
    </p:spTree>
    <p:extLst>
      <p:ext uri="{BB962C8B-B14F-4D97-AF65-F5344CB8AC3E}">
        <p14:creationId xmlns:p14="http://schemas.microsoft.com/office/powerpoint/2010/main" val="3138724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7" descr="HD-ShadowLong.png">
            <a:extLst>
              <a:ext uri="{FF2B5EF4-FFF2-40B4-BE49-F238E27FC236}">
                <a16:creationId xmlns:a16="http://schemas.microsoft.com/office/drawing/2014/main" id="{965CB7D4-DDB5-4E5D-8F86-99FF7EFE9D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HD-ShadowShort.png">
            <a:extLst>
              <a:ext uri="{FF2B5EF4-FFF2-40B4-BE49-F238E27FC236}">
                <a16:creationId xmlns:a16="http://schemas.microsoft.com/office/drawing/2014/main" id="{CE5F9AE8-9B85-41FA-A314-609C3D2426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52376BBB-D0AB-4699-818B-0D848E9A402B}"/>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F4219F2A-A9DB-4386-A123-65C0C70B5838}"/>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8" name="Date Placeholder 2">
            <a:extLst>
              <a:ext uri="{FF2B5EF4-FFF2-40B4-BE49-F238E27FC236}">
                <a16:creationId xmlns:a16="http://schemas.microsoft.com/office/drawing/2014/main" id="{02B25693-28A5-44C6-8DDA-9F63750CA805}"/>
              </a:ext>
            </a:extLst>
          </p:cNvPr>
          <p:cNvSpPr>
            <a:spLocks noGrp="1"/>
          </p:cNvSpPr>
          <p:nvPr>
            <p:ph type="dt" sz="half" idx="18"/>
          </p:nvPr>
        </p:nvSpPr>
        <p:spPr/>
        <p:txBody>
          <a:bodyPr/>
          <a:lstStyle>
            <a:lvl1pPr>
              <a:defRPr/>
            </a:lvl1pPr>
          </a:lstStyle>
          <a:p>
            <a:pPr>
              <a:defRPr/>
            </a:pPr>
            <a:fld id="{0ED89F7F-92B6-481D-BCA1-1F9D728E252A}" type="datetime1">
              <a:rPr lang="en-US"/>
              <a:pPr>
                <a:defRPr/>
              </a:pPr>
              <a:t>4/29/2020</a:t>
            </a:fld>
            <a:endParaRPr lang="en-US"/>
          </a:p>
        </p:txBody>
      </p:sp>
      <p:sp>
        <p:nvSpPr>
          <p:cNvPr id="19" name="Footer Placeholder 3">
            <a:extLst>
              <a:ext uri="{FF2B5EF4-FFF2-40B4-BE49-F238E27FC236}">
                <a16:creationId xmlns:a16="http://schemas.microsoft.com/office/drawing/2014/main" id="{5C8E2EF9-E9AF-4C26-8F16-A07AA4A86B96}"/>
              </a:ext>
            </a:extLst>
          </p:cNvPr>
          <p:cNvSpPr>
            <a:spLocks noGrp="1"/>
          </p:cNvSpPr>
          <p:nvPr>
            <p:ph type="ftr" sz="quarter" idx="19"/>
          </p:nvPr>
        </p:nvSpPr>
        <p:spPr/>
        <p:txBody>
          <a:bodyPr/>
          <a:lstStyle>
            <a:lvl1pPr>
              <a:defRPr/>
            </a:lvl1pPr>
          </a:lstStyle>
          <a:p>
            <a:pPr>
              <a:defRPr/>
            </a:pPr>
            <a:r>
              <a:rPr lang="en-US"/>
              <a:t>Siddiqa Amin </a:t>
            </a:r>
          </a:p>
        </p:txBody>
      </p:sp>
      <p:sp>
        <p:nvSpPr>
          <p:cNvPr id="20" name="Slide Number Placeholder 4">
            <a:extLst>
              <a:ext uri="{FF2B5EF4-FFF2-40B4-BE49-F238E27FC236}">
                <a16:creationId xmlns:a16="http://schemas.microsoft.com/office/drawing/2014/main" id="{B2585DA9-379C-442D-A7BE-2EB60C9E3752}"/>
              </a:ext>
            </a:extLst>
          </p:cNvPr>
          <p:cNvSpPr>
            <a:spLocks noGrp="1"/>
          </p:cNvSpPr>
          <p:nvPr>
            <p:ph type="sldNum" sz="quarter" idx="20"/>
          </p:nvPr>
        </p:nvSpPr>
        <p:spPr/>
        <p:txBody>
          <a:bodyPr/>
          <a:lstStyle>
            <a:lvl1pPr>
              <a:defRPr/>
            </a:lvl1pPr>
          </a:lstStyle>
          <a:p>
            <a:pPr>
              <a:defRPr/>
            </a:pPr>
            <a:fld id="{089CC985-6C45-496E-843E-7692845478EB}" type="slidenum">
              <a:rPr lang="en-US"/>
              <a:pPr>
                <a:defRPr/>
              </a:pPr>
              <a:t>‹#›</a:t>
            </a:fld>
            <a:endParaRPr lang="en-US"/>
          </a:p>
        </p:txBody>
      </p:sp>
    </p:spTree>
    <p:extLst>
      <p:ext uri="{BB962C8B-B14F-4D97-AF65-F5344CB8AC3E}">
        <p14:creationId xmlns:p14="http://schemas.microsoft.com/office/powerpoint/2010/main" val="2899866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7" descr="HD-ShadowLong.png">
            <a:extLst>
              <a:ext uri="{FF2B5EF4-FFF2-40B4-BE49-F238E27FC236}">
                <a16:creationId xmlns:a16="http://schemas.microsoft.com/office/drawing/2014/main" id="{3DAB18A2-F2E2-4F0A-8688-18E0F6F88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HD-ShadowShort.png">
            <a:extLst>
              <a:ext uri="{FF2B5EF4-FFF2-40B4-BE49-F238E27FC236}">
                <a16:creationId xmlns:a16="http://schemas.microsoft.com/office/drawing/2014/main" id="{776DAFD4-1DCB-47E6-8DA7-B47BF2909E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E6C51B65-5033-44D6-B8F3-D5F21C5DA784}"/>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FCACE7F1-8CF3-4CC3-9473-6520CE3DEBB4}"/>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680318" y="4873765"/>
            <a:ext cx="3049705"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944117" y="4873764"/>
            <a:ext cx="306729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230553" y="4873762"/>
            <a:ext cx="3067563"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2">
            <a:extLst>
              <a:ext uri="{FF2B5EF4-FFF2-40B4-BE49-F238E27FC236}">
                <a16:creationId xmlns:a16="http://schemas.microsoft.com/office/drawing/2014/main" id="{AB7C8E32-5506-4091-ABA8-6B5CFEA27981}"/>
              </a:ext>
            </a:extLst>
          </p:cNvPr>
          <p:cNvSpPr>
            <a:spLocks noGrp="1"/>
          </p:cNvSpPr>
          <p:nvPr>
            <p:ph type="dt" sz="half" idx="23"/>
          </p:nvPr>
        </p:nvSpPr>
        <p:spPr/>
        <p:txBody>
          <a:bodyPr/>
          <a:lstStyle>
            <a:lvl1pPr>
              <a:defRPr/>
            </a:lvl1pPr>
          </a:lstStyle>
          <a:p>
            <a:pPr>
              <a:defRPr/>
            </a:pPr>
            <a:fld id="{41B550E5-3DED-468B-AE34-8A0AFF4B5231}" type="datetime1">
              <a:rPr lang="en-US"/>
              <a:pPr>
                <a:defRPr/>
              </a:pPr>
              <a:t>4/29/2020</a:t>
            </a:fld>
            <a:endParaRPr lang="en-US"/>
          </a:p>
        </p:txBody>
      </p:sp>
      <p:sp>
        <p:nvSpPr>
          <p:cNvPr id="17" name="Footer Placeholder 3">
            <a:extLst>
              <a:ext uri="{FF2B5EF4-FFF2-40B4-BE49-F238E27FC236}">
                <a16:creationId xmlns:a16="http://schemas.microsoft.com/office/drawing/2014/main" id="{6241CCA4-C545-4CCA-9C7B-899E36C9D7D2}"/>
              </a:ext>
            </a:extLst>
          </p:cNvPr>
          <p:cNvSpPr>
            <a:spLocks noGrp="1"/>
          </p:cNvSpPr>
          <p:nvPr>
            <p:ph type="ftr" sz="quarter" idx="24"/>
          </p:nvPr>
        </p:nvSpPr>
        <p:spPr/>
        <p:txBody>
          <a:bodyPr/>
          <a:lstStyle>
            <a:lvl1pPr>
              <a:defRPr/>
            </a:lvl1pPr>
          </a:lstStyle>
          <a:p>
            <a:pPr>
              <a:defRPr/>
            </a:pPr>
            <a:r>
              <a:rPr lang="en-US"/>
              <a:t>Siddiqa Amin </a:t>
            </a:r>
          </a:p>
        </p:txBody>
      </p:sp>
      <p:sp>
        <p:nvSpPr>
          <p:cNvPr id="18" name="Slide Number Placeholder 4">
            <a:extLst>
              <a:ext uri="{FF2B5EF4-FFF2-40B4-BE49-F238E27FC236}">
                <a16:creationId xmlns:a16="http://schemas.microsoft.com/office/drawing/2014/main" id="{670206DD-8C97-426D-AAEC-A7FE2D453C58}"/>
              </a:ext>
            </a:extLst>
          </p:cNvPr>
          <p:cNvSpPr>
            <a:spLocks noGrp="1"/>
          </p:cNvSpPr>
          <p:nvPr>
            <p:ph type="sldNum" sz="quarter" idx="25"/>
          </p:nvPr>
        </p:nvSpPr>
        <p:spPr/>
        <p:txBody>
          <a:bodyPr/>
          <a:lstStyle>
            <a:lvl1pPr>
              <a:defRPr/>
            </a:lvl1pPr>
          </a:lstStyle>
          <a:p>
            <a:pPr>
              <a:defRPr/>
            </a:pPr>
            <a:fld id="{D3611D85-38E5-4D0D-B63F-C2AA2DA2ABB3}" type="slidenum">
              <a:rPr lang="en-US"/>
              <a:pPr>
                <a:defRPr/>
              </a:pPr>
              <a:t>‹#›</a:t>
            </a:fld>
            <a:endParaRPr lang="en-US"/>
          </a:p>
        </p:txBody>
      </p:sp>
    </p:spTree>
    <p:extLst>
      <p:ext uri="{BB962C8B-B14F-4D97-AF65-F5344CB8AC3E}">
        <p14:creationId xmlns:p14="http://schemas.microsoft.com/office/powerpoint/2010/main" val="1938265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HD-ShadowLong.png">
            <a:extLst>
              <a:ext uri="{FF2B5EF4-FFF2-40B4-BE49-F238E27FC236}">
                <a16:creationId xmlns:a16="http://schemas.microsoft.com/office/drawing/2014/main" id="{9960B056-1F4E-4735-B256-E3E219D2D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D-ShadowShort.png">
            <a:extLst>
              <a:ext uri="{FF2B5EF4-FFF2-40B4-BE49-F238E27FC236}">
                <a16:creationId xmlns:a16="http://schemas.microsoft.com/office/drawing/2014/main" id="{42CFD4B9-BACE-4F6F-9D8F-543171187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E8983725-6958-4601-A81B-298A4C34C210}"/>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D399194F-29CB-46CE-9B84-DC54F17FA057}"/>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B04ABD1C-5E8C-4D60-B2B8-4CC4482B5A64}"/>
              </a:ext>
            </a:extLst>
          </p:cNvPr>
          <p:cNvSpPr>
            <a:spLocks noGrp="1"/>
          </p:cNvSpPr>
          <p:nvPr>
            <p:ph type="dt" sz="half" idx="10"/>
          </p:nvPr>
        </p:nvSpPr>
        <p:spPr/>
        <p:txBody>
          <a:bodyPr/>
          <a:lstStyle>
            <a:lvl1pPr>
              <a:defRPr/>
            </a:lvl1pPr>
          </a:lstStyle>
          <a:p>
            <a:pPr>
              <a:defRPr/>
            </a:pPr>
            <a:fld id="{9163CD99-D1D6-4462-A990-E8A116023108}" type="datetime1">
              <a:rPr lang="en-US"/>
              <a:pPr>
                <a:defRPr/>
              </a:pPr>
              <a:t>4/29/2020</a:t>
            </a:fld>
            <a:endParaRPr lang="en-US"/>
          </a:p>
        </p:txBody>
      </p:sp>
      <p:sp>
        <p:nvSpPr>
          <p:cNvPr id="9" name="Footer Placeholder 4">
            <a:extLst>
              <a:ext uri="{FF2B5EF4-FFF2-40B4-BE49-F238E27FC236}">
                <a16:creationId xmlns:a16="http://schemas.microsoft.com/office/drawing/2014/main" id="{CDF6D913-65EA-4657-89DF-DFA68010986E}"/>
              </a:ext>
            </a:extLst>
          </p:cNvPr>
          <p:cNvSpPr>
            <a:spLocks noGrp="1"/>
          </p:cNvSpPr>
          <p:nvPr>
            <p:ph type="ftr" sz="quarter" idx="11"/>
          </p:nvPr>
        </p:nvSpPr>
        <p:spPr/>
        <p:txBody>
          <a:bodyPr/>
          <a:lstStyle>
            <a:lvl1pPr>
              <a:defRPr/>
            </a:lvl1pPr>
          </a:lstStyle>
          <a:p>
            <a:pPr>
              <a:defRPr/>
            </a:pPr>
            <a:r>
              <a:rPr lang="en-US"/>
              <a:t>Siddiqa Amin </a:t>
            </a:r>
          </a:p>
        </p:txBody>
      </p:sp>
      <p:sp>
        <p:nvSpPr>
          <p:cNvPr id="10" name="Slide Number Placeholder 5">
            <a:extLst>
              <a:ext uri="{FF2B5EF4-FFF2-40B4-BE49-F238E27FC236}">
                <a16:creationId xmlns:a16="http://schemas.microsoft.com/office/drawing/2014/main" id="{C77B6CE1-7124-4261-912B-20BA57EF460E}"/>
              </a:ext>
            </a:extLst>
          </p:cNvPr>
          <p:cNvSpPr>
            <a:spLocks noGrp="1"/>
          </p:cNvSpPr>
          <p:nvPr>
            <p:ph type="sldNum" sz="quarter" idx="12"/>
          </p:nvPr>
        </p:nvSpPr>
        <p:spPr/>
        <p:txBody>
          <a:bodyPr/>
          <a:lstStyle>
            <a:lvl1pPr>
              <a:defRPr/>
            </a:lvl1pPr>
          </a:lstStyle>
          <a:p>
            <a:pPr>
              <a:defRPr/>
            </a:pPr>
            <a:fld id="{4062C28B-7746-4CC8-AF83-2572E8B4AED8}" type="slidenum">
              <a:rPr lang="en-US"/>
              <a:pPr>
                <a:defRPr/>
              </a:pPr>
              <a:t>‹#›</a:t>
            </a:fld>
            <a:endParaRPr lang="en-US"/>
          </a:p>
        </p:txBody>
      </p:sp>
    </p:spTree>
    <p:extLst>
      <p:ext uri="{BB962C8B-B14F-4D97-AF65-F5344CB8AC3E}">
        <p14:creationId xmlns:p14="http://schemas.microsoft.com/office/powerpoint/2010/main" val="2287327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7FC25F-92EC-4AF6-B22B-FA8F4BD9C8DD}"/>
              </a:ext>
            </a:extLst>
          </p:cNvPr>
          <p:cNvSpPr/>
          <p:nvPr/>
        </p:nvSpPr>
        <p:spPr bwMode="ltGray">
          <a:xfrm rot="5400000">
            <a:off x="8116094" y="1869281"/>
            <a:ext cx="5106988"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CA2FB7C7-FB7A-4AAC-BDEA-7A06F1DAC648}"/>
              </a:ext>
            </a:extLst>
          </p:cNvPr>
          <p:cNvSpPr/>
          <p:nvPr/>
        </p:nvSpPr>
        <p:spPr>
          <a:xfrm rot="5400000">
            <a:off x="9867900" y="53721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89553D98-C526-4DE2-B163-1F7E1FB3B9A9}"/>
              </a:ext>
            </a:extLst>
          </p:cNvPr>
          <p:cNvSpPr>
            <a:spLocks noGrp="1"/>
          </p:cNvSpPr>
          <p:nvPr>
            <p:ph type="dt" sz="half" idx="10"/>
          </p:nvPr>
        </p:nvSpPr>
        <p:spPr>
          <a:xfrm>
            <a:off x="6807200" y="5935663"/>
            <a:ext cx="2743200" cy="365125"/>
          </a:xfrm>
        </p:spPr>
        <p:txBody>
          <a:bodyPr/>
          <a:lstStyle>
            <a:lvl1pPr>
              <a:defRPr/>
            </a:lvl1pPr>
          </a:lstStyle>
          <a:p>
            <a:pPr>
              <a:defRPr/>
            </a:pPr>
            <a:fld id="{2E3A0357-0A96-4093-9B6D-235DA3207286}" type="datetime1">
              <a:rPr lang="en-US"/>
              <a:pPr>
                <a:defRPr/>
              </a:pPr>
              <a:t>4/29/2020</a:t>
            </a:fld>
            <a:endParaRPr lang="en-US"/>
          </a:p>
        </p:txBody>
      </p:sp>
      <p:sp>
        <p:nvSpPr>
          <p:cNvPr id="7" name="Footer Placeholder 4">
            <a:extLst>
              <a:ext uri="{FF2B5EF4-FFF2-40B4-BE49-F238E27FC236}">
                <a16:creationId xmlns:a16="http://schemas.microsoft.com/office/drawing/2014/main" id="{AA3F99A8-8123-450E-AAE5-E1C916D1FAA2}"/>
              </a:ext>
            </a:extLst>
          </p:cNvPr>
          <p:cNvSpPr>
            <a:spLocks noGrp="1"/>
          </p:cNvSpPr>
          <p:nvPr>
            <p:ph type="ftr" sz="quarter" idx="11"/>
          </p:nvPr>
        </p:nvSpPr>
        <p:spPr>
          <a:xfrm>
            <a:off x="681038" y="5935663"/>
            <a:ext cx="6126162" cy="365125"/>
          </a:xfrm>
        </p:spPr>
        <p:txBody>
          <a:bodyPr/>
          <a:lstStyle>
            <a:lvl1pPr>
              <a:defRPr/>
            </a:lvl1pPr>
          </a:lstStyle>
          <a:p>
            <a:pPr>
              <a:defRPr/>
            </a:pPr>
            <a:r>
              <a:rPr lang="en-US"/>
              <a:t>Siddiqa Amin </a:t>
            </a:r>
          </a:p>
        </p:txBody>
      </p:sp>
      <p:sp>
        <p:nvSpPr>
          <p:cNvPr id="8" name="Slide Number Placeholder 5">
            <a:extLst>
              <a:ext uri="{FF2B5EF4-FFF2-40B4-BE49-F238E27FC236}">
                <a16:creationId xmlns:a16="http://schemas.microsoft.com/office/drawing/2014/main" id="{A6C205EB-66DC-4208-9D88-2BD10949FCB7}"/>
              </a:ext>
            </a:extLst>
          </p:cNvPr>
          <p:cNvSpPr>
            <a:spLocks noGrp="1"/>
          </p:cNvSpPr>
          <p:nvPr>
            <p:ph type="sldNum" sz="quarter" idx="12"/>
          </p:nvPr>
        </p:nvSpPr>
        <p:spPr>
          <a:xfrm>
            <a:off x="10098088" y="5399088"/>
            <a:ext cx="1154112" cy="1090612"/>
          </a:xfrm>
        </p:spPr>
        <p:txBody>
          <a:bodyPr anchor="t"/>
          <a:lstStyle>
            <a:lvl1pPr algn="ctr">
              <a:defRPr smtClean="0"/>
            </a:lvl1pPr>
          </a:lstStyle>
          <a:p>
            <a:pPr>
              <a:defRPr/>
            </a:pPr>
            <a:fld id="{A04CBBCA-4C39-46C9-87CB-D61CA62B8A2F}" type="slidenum">
              <a:rPr lang="en-US"/>
              <a:pPr>
                <a:defRPr/>
              </a:pPr>
              <a:t>‹#›</a:t>
            </a:fld>
            <a:endParaRPr lang="en-US"/>
          </a:p>
        </p:txBody>
      </p:sp>
    </p:spTree>
    <p:extLst>
      <p:ext uri="{BB962C8B-B14F-4D97-AF65-F5344CB8AC3E}">
        <p14:creationId xmlns:p14="http://schemas.microsoft.com/office/powerpoint/2010/main" val="364537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HD-ShadowLong.png">
            <a:extLst>
              <a:ext uri="{FF2B5EF4-FFF2-40B4-BE49-F238E27FC236}">
                <a16:creationId xmlns:a16="http://schemas.microsoft.com/office/drawing/2014/main" id="{6427E871-CC1E-4487-94D3-227F53AAA6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D-ShadowShort.png">
            <a:extLst>
              <a:ext uri="{FF2B5EF4-FFF2-40B4-BE49-F238E27FC236}">
                <a16:creationId xmlns:a16="http://schemas.microsoft.com/office/drawing/2014/main" id="{54267FAD-C063-42F0-9E84-2C630EC5A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05C5CA8D-1181-4335-B81D-BF5DCAD33C4E}"/>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182C51CD-3F46-4326-9648-09339A0E804E}"/>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316E43C0-F9B0-4F0B-81F3-717AC8730AE4}"/>
              </a:ext>
            </a:extLst>
          </p:cNvPr>
          <p:cNvSpPr>
            <a:spLocks noGrp="1"/>
          </p:cNvSpPr>
          <p:nvPr>
            <p:ph type="dt" sz="half" idx="10"/>
          </p:nvPr>
        </p:nvSpPr>
        <p:spPr/>
        <p:txBody>
          <a:bodyPr/>
          <a:lstStyle>
            <a:lvl1pPr>
              <a:defRPr/>
            </a:lvl1pPr>
          </a:lstStyle>
          <a:p>
            <a:pPr>
              <a:defRPr/>
            </a:pPr>
            <a:fld id="{962A9402-2165-4E41-A54D-C3E06D438DF7}" type="datetime1">
              <a:rPr lang="en-US"/>
              <a:pPr>
                <a:defRPr/>
              </a:pPr>
              <a:t>4/29/2020</a:t>
            </a:fld>
            <a:endParaRPr lang="en-US"/>
          </a:p>
        </p:txBody>
      </p:sp>
      <p:sp>
        <p:nvSpPr>
          <p:cNvPr id="9" name="Footer Placeholder 4">
            <a:extLst>
              <a:ext uri="{FF2B5EF4-FFF2-40B4-BE49-F238E27FC236}">
                <a16:creationId xmlns:a16="http://schemas.microsoft.com/office/drawing/2014/main" id="{FDF41C73-C53E-47C3-9CBC-CD180B092198}"/>
              </a:ext>
            </a:extLst>
          </p:cNvPr>
          <p:cNvSpPr>
            <a:spLocks noGrp="1"/>
          </p:cNvSpPr>
          <p:nvPr>
            <p:ph type="ftr" sz="quarter" idx="11"/>
          </p:nvPr>
        </p:nvSpPr>
        <p:spPr/>
        <p:txBody>
          <a:bodyPr/>
          <a:lstStyle>
            <a:lvl1pPr>
              <a:defRPr/>
            </a:lvl1pPr>
          </a:lstStyle>
          <a:p>
            <a:pPr>
              <a:defRPr/>
            </a:pPr>
            <a:r>
              <a:rPr lang="en-US"/>
              <a:t>Siddiqa Amin </a:t>
            </a:r>
          </a:p>
        </p:txBody>
      </p:sp>
      <p:sp>
        <p:nvSpPr>
          <p:cNvPr id="10" name="Slide Number Placeholder 5">
            <a:extLst>
              <a:ext uri="{FF2B5EF4-FFF2-40B4-BE49-F238E27FC236}">
                <a16:creationId xmlns:a16="http://schemas.microsoft.com/office/drawing/2014/main" id="{3B01F67C-0155-4893-9304-2F09E1CCBC43}"/>
              </a:ext>
            </a:extLst>
          </p:cNvPr>
          <p:cNvSpPr>
            <a:spLocks noGrp="1"/>
          </p:cNvSpPr>
          <p:nvPr>
            <p:ph type="sldNum" sz="quarter" idx="12"/>
          </p:nvPr>
        </p:nvSpPr>
        <p:spPr/>
        <p:txBody>
          <a:bodyPr/>
          <a:lstStyle>
            <a:lvl1pPr>
              <a:defRPr/>
            </a:lvl1pPr>
          </a:lstStyle>
          <a:p>
            <a:pPr>
              <a:defRPr/>
            </a:pPr>
            <a:fld id="{D6982F3B-4D4B-4F94-9541-1FEA13F7DECB}" type="slidenum">
              <a:rPr lang="en-US"/>
              <a:pPr>
                <a:defRPr/>
              </a:pPr>
              <a:t>‹#›</a:t>
            </a:fld>
            <a:endParaRPr lang="en-US"/>
          </a:p>
        </p:txBody>
      </p:sp>
    </p:spTree>
    <p:extLst>
      <p:ext uri="{BB962C8B-B14F-4D97-AF65-F5344CB8AC3E}">
        <p14:creationId xmlns:p14="http://schemas.microsoft.com/office/powerpoint/2010/main" val="3170769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HD-ShadowLong.png">
            <a:extLst>
              <a:ext uri="{FF2B5EF4-FFF2-40B4-BE49-F238E27FC236}">
                <a16:creationId xmlns:a16="http://schemas.microsoft.com/office/drawing/2014/main" id="{D44F3F4A-F664-4B90-953D-63EB9B2C12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6225"/>
            <a:ext cx="10437813"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D-ShadowShort.png">
            <a:extLst>
              <a:ext uri="{FF2B5EF4-FFF2-40B4-BE49-F238E27FC236}">
                <a16:creationId xmlns:a16="http://schemas.microsoft.com/office/drawing/2014/main" id="{C165836E-A634-4673-94D7-C664FA3F6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4087813"/>
            <a:ext cx="160337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FAFFF88-599B-4269-AF3B-23D13543CEA4}"/>
              </a:ext>
            </a:extLst>
          </p:cNvPr>
          <p:cNvSpPr/>
          <p:nvPr/>
        </p:nvSpPr>
        <p:spPr bwMode="ltGray">
          <a:xfrm>
            <a:off x="0" y="2725738"/>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479004CC-CFD1-4C36-B784-B914CD3A945E}"/>
              </a:ext>
            </a:extLst>
          </p:cNvPr>
          <p:cNvSpPr/>
          <p:nvPr/>
        </p:nvSpPr>
        <p:spPr>
          <a:xfrm>
            <a:off x="10585450" y="2725738"/>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0E0DD2CF-023D-4C01-971F-3BE33D4338C2}"/>
              </a:ext>
            </a:extLst>
          </p:cNvPr>
          <p:cNvSpPr>
            <a:spLocks noGrp="1"/>
          </p:cNvSpPr>
          <p:nvPr>
            <p:ph type="dt" sz="half" idx="10"/>
          </p:nvPr>
        </p:nvSpPr>
        <p:spPr/>
        <p:txBody>
          <a:bodyPr/>
          <a:lstStyle>
            <a:lvl1pPr>
              <a:defRPr/>
            </a:lvl1pPr>
          </a:lstStyle>
          <a:p>
            <a:pPr>
              <a:defRPr/>
            </a:pPr>
            <a:fld id="{4A9D1249-FB2B-4B72-A5DA-3DAB36DBBD8B}" type="datetime1">
              <a:rPr lang="en-US"/>
              <a:pPr>
                <a:defRPr/>
              </a:pPr>
              <a:t>4/29/2020</a:t>
            </a:fld>
            <a:endParaRPr lang="en-US"/>
          </a:p>
        </p:txBody>
      </p:sp>
      <p:sp>
        <p:nvSpPr>
          <p:cNvPr id="9" name="Footer Placeholder 4">
            <a:extLst>
              <a:ext uri="{FF2B5EF4-FFF2-40B4-BE49-F238E27FC236}">
                <a16:creationId xmlns:a16="http://schemas.microsoft.com/office/drawing/2014/main" id="{EB8D3072-FADD-4172-A7B5-7871B867E038}"/>
              </a:ext>
            </a:extLst>
          </p:cNvPr>
          <p:cNvSpPr>
            <a:spLocks noGrp="1"/>
          </p:cNvSpPr>
          <p:nvPr>
            <p:ph type="ftr" sz="quarter" idx="11"/>
          </p:nvPr>
        </p:nvSpPr>
        <p:spPr/>
        <p:txBody>
          <a:bodyPr/>
          <a:lstStyle>
            <a:lvl1pPr>
              <a:defRPr/>
            </a:lvl1pPr>
          </a:lstStyle>
          <a:p>
            <a:pPr>
              <a:defRPr/>
            </a:pPr>
            <a:r>
              <a:rPr lang="en-US"/>
              <a:t>Siddiqa Amin </a:t>
            </a:r>
          </a:p>
        </p:txBody>
      </p:sp>
      <p:sp>
        <p:nvSpPr>
          <p:cNvPr id="10" name="Slide Number Placeholder 5">
            <a:extLst>
              <a:ext uri="{FF2B5EF4-FFF2-40B4-BE49-F238E27FC236}">
                <a16:creationId xmlns:a16="http://schemas.microsoft.com/office/drawing/2014/main" id="{3A6DBFC0-8AE5-4E60-A069-BAFBFB3F8B68}"/>
              </a:ext>
            </a:extLst>
          </p:cNvPr>
          <p:cNvSpPr>
            <a:spLocks noGrp="1"/>
          </p:cNvSpPr>
          <p:nvPr>
            <p:ph type="sldNum" sz="quarter" idx="12"/>
          </p:nvPr>
        </p:nvSpPr>
        <p:spPr>
          <a:xfrm>
            <a:off x="10729913" y="2870200"/>
            <a:ext cx="1154112" cy="1090613"/>
          </a:xfrm>
        </p:spPr>
        <p:txBody>
          <a:bodyPr/>
          <a:lstStyle>
            <a:lvl1pPr>
              <a:defRPr/>
            </a:lvl1pPr>
          </a:lstStyle>
          <a:p>
            <a:pPr>
              <a:defRPr/>
            </a:pPr>
            <a:fld id="{D910453C-49C8-43C0-8296-6D301DAC257C}" type="slidenum">
              <a:rPr lang="en-US"/>
              <a:pPr>
                <a:defRPr/>
              </a:pPr>
              <a:t>‹#›</a:t>
            </a:fld>
            <a:endParaRPr lang="en-US"/>
          </a:p>
        </p:txBody>
      </p:sp>
    </p:spTree>
    <p:extLst>
      <p:ext uri="{BB962C8B-B14F-4D97-AF65-F5344CB8AC3E}">
        <p14:creationId xmlns:p14="http://schemas.microsoft.com/office/powerpoint/2010/main" val="271711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53B6BE38-6695-4EA5-9D1A-E39741B4D2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3F4490CC-44B3-43D5-8767-2B081E8E13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DAD4FBC-3B69-4E1B-81F9-FAB998975D95}"/>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253D0EC8-7716-4BF2-B971-A93222E617C4}"/>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4">
            <a:extLst>
              <a:ext uri="{FF2B5EF4-FFF2-40B4-BE49-F238E27FC236}">
                <a16:creationId xmlns:a16="http://schemas.microsoft.com/office/drawing/2014/main" id="{472EC273-8ED9-4962-B6C3-6E3E72A2CA49}"/>
              </a:ext>
            </a:extLst>
          </p:cNvPr>
          <p:cNvSpPr>
            <a:spLocks noGrp="1"/>
          </p:cNvSpPr>
          <p:nvPr>
            <p:ph type="dt" sz="half" idx="10"/>
          </p:nvPr>
        </p:nvSpPr>
        <p:spPr/>
        <p:txBody>
          <a:bodyPr/>
          <a:lstStyle>
            <a:lvl1pPr>
              <a:defRPr/>
            </a:lvl1pPr>
          </a:lstStyle>
          <a:p>
            <a:pPr>
              <a:defRPr/>
            </a:pPr>
            <a:fld id="{E35239FD-2DFD-4D5E-9CC6-6C4227FFFAE6}" type="datetime1">
              <a:rPr lang="en-US"/>
              <a:pPr>
                <a:defRPr/>
              </a:pPr>
              <a:t>4/29/2020</a:t>
            </a:fld>
            <a:endParaRPr lang="en-US"/>
          </a:p>
        </p:txBody>
      </p:sp>
      <p:sp>
        <p:nvSpPr>
          <p:cNvPr id="10" name="Footer Placeholder 5">
            <a:extLst>
              <a:ext uri="{FF2B5EF4-FFF2-40B4-BE49-F238E27FC236}">
                <a16:creationId xmlns:a16="http://schemas.microsoft.com/office/drawing/2014/main" id="{4A6C638E-48A3-4FFB-A0C8-2F0CB49F7B57}"/>
              </a:ext>
            </a:extLst>
          </p:cNvPr>
          <p:cNvSpPr>
            <a:spLocks noGrp="1"/>
          </p:cNvSpPr>
          <p:nvPr>
            <p:ph type="ftr" sz="quarter" idx="11"/>
          </p:nvPr>
        </p:nvSpPr>
        <p:spPr/>
        <p:txBody>
          <a:bodyPr/>
          <a:lstStyle>
            <a:lvl1pPr>
              <a:defRPr/>
            </a:lvl1pPr>
          </a:lstStyle>
          <a:p>
            <a:pPr>
              <a:defRPr/>
            </a:pPr>
            <a:r>
              <a:rPr lang="en-US"/>
              <a:t>Siddiqa Amin </a:t>
            </a:r>
          </a:p>
        </p:txBody>
      </p:sp>
      <p:sp>
        <p:nvSpPr>
          <p:cNvPr id="11" name="Slide Number Placeholder 6">
            <a:extLst>
              <a:ext uri="{FF2B5EF4-FFF2-40B4-BE49-F238E27FC236}">
                <a16:creationId xmlns:a16="http://schemas.microsoft.com/office/drawing/2014/main" id="{2FEDD76D-A843-46FC-BA93-BF1E4F6A5556}"/>
              </a:ext>
            </a:extLst>
          </p:cNvPr>
          <p:cNvSpPr>
            <a:spLocks noGrp="1"/>
          </p:cNvSpPr>
          <p:nvPr>
            <p:ph type="sldNum" sz="quarter" idx="12"/>
          </p:nvPr>
        </p:nvSpPr>
        <p:spPr/>
        <p:txBody>
          <a:bodyPr/>
          <a:lstStyle>
            <a:lvl1pPr>
              <a:defRPr/>
            </a:lvl1pPr>
          </a:lstStyle>
          <a:p>
            <a:pPr>
              <a:defRPr/>
            </a:pPr>
            <a:fld id="{93C8E8BD-F15D-4B11-97B8-49D80A41D38B}" type="slidenum">
              <a:rPr lang="en-US"/>
              <a:pPr>
                <a:defRPr/>
              </a:pPr>
              <a:t>‹#›</a:t>
            </a:fld>
            <a:endParaRPr lang="en-US"/>
          </a:p>
        </p:txBody>
      </p:sp>
    </p:spTree>
    <p:extLst>
      <p:ext uri="{BB962C8B-B14F-4D97-AF65-F5344CB8AC3E}">
        <p14:creationId xmlns:p14="http://schemas.microsoft.com/office/powerpoint/2010/main" val="360350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HD-ShadowLong.png">
            <a:extLst>
              <a:ext uri="{FF2B5EF4-FFF2-40B4-BE49-F238E27FC236}">
                <a16:creationId xmlns:a16="http://schemas.microsoft.com/office/drawing/2014/main" id="{F5610F80-33E6-4FA8-A811-66CDD734D0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HD-ShadowShort.png">
            <a:extLst>
              <a:ext uri="{FF2B5EF4-FFF2-40B4-BE49-F238E27FC236}">
                <a16:creationId xmlns:a16="http://schemas.microsoft.com/office/drawing/2014/main" id="{208377D0-1F8F-412B-AB94-9853070D6E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AAB0A2CA-0924-4690-B003-B063798A2B77}"/>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6A37FDD-D7E8-4BDB-8365-729E4D0B03E9}"/>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6">
            <a:extLst>
              <a:ext uri="{FF2B5EF4-FFF2-40B4-BE49-F238E27FC236}">
                <a16:creationId xmlns:a16="http://schemas.microsoft.com/office/drawing/2014/main" id="{25139300-BA92-4661-8D89-FB44A4DCE32D}"/>
              </a:ext>
            </a:extLst>
          </p:cNvPr>
          <p:cNvSpPr>
            <a:spLocks noGrp="1"/>
          </p:cNvSpPr>
          <p:nvPr>
            <p:ph type="dt" sz="half" idx="10"/>
          </p:nvPr>
        </p:nvSpPr>
        <p:spPr/>
        <p:txBody>
          <a:bodyPr/>
          <a:lstStyle>
            <a:lvl1pPr>
              <a:defRPr/>
            </a:lvl1pPr>
          </a:lstStyle>
          <a:p>
            <a:pPr>
              <a:defRPr/>
            </a:pPr>
            <a:fld id="{AF56BC79-7F05-4704-A61D-B8A7E88B0007}" type="datetime1">
              <a:rPr lang="en-US"/>
              <a:pPr>
                <a:defRPr/>
              </a:pPr>
              <a:t>4/29/2020</a:t>
            </a:fld>
            <a:endParaRPr lang="en-US"/>
          </a:p>
        </p:txBody>
      </p:sp>
      <p:sp>
        <p:nvSpPr>
          <p:cNvPr id="12" name="Footer Placeholder 7">
            <a:extLst>
              <a:ext uri="{FF2B5EF4-FFF2-40B4-BE49-F238E27FC236}">
                <a16:creationId xmlns:a16="http://schemas.microsoft.com/office/drawing/2014/main" id="{9CEA1C07-98B0-4FC4-978C-6ED188D7B2F5}"/>
              </a:ext>
            </a:extLst>
          </p:cNvPr>
          <p:cNvSpPr>
            <a:spLocks noGrp="1"/>
          </p:cNvSpPr>
          <p:nvPr>
            <p:ph type="ftr" sz="quarter" idx="11"/>
          </p:nvPr>
        </p:nvSpPr>
        <p:spPr/>
        <p:txBody>
          <a:bodyPr/>
          <a:lstStyle>
            <a:lvl1pPr>
              <a:defRPr/>
            </a:lvl1pPr>
          </a:lstStyle>
          <a:p>
            <a:pPr>
              <a:defRPr/>
            </a:pPr>
            <a:r>
              <a:rPr lang="en-US"/>
              <a:t>Siddiqa Amin </a:t>
            </a:r>
          </a:p>
        </p:txBody>
      </p:sp>
      <p:sp>
        <p:nvSpPr>
          <p:cNvPr id="13" name="Slide Number Placeholder 8">
            <a:extLst>
              <a:ext uri="{FF2B5EF4-FFF2-40B4-BE49-F238E27FC236}">
                <a16:creationId xmlns:a16="http://schemas.microsoft.com/office/drawing/2014/main" id="{482418BC-64B3-4972-BA45-771FB35A0ED7}"/>
              </a:ext>
            </a:extLst>
          </p:cNvPr>
          <p:cNvSpPr>
            <a:spLocks noGrp="1"/>
          </p:cNvSpPr>
          <p:nvPr>
            <p:ph type="sldNum" sz="quarter" idx="12"/>
          </p:nvPr>
        </p:nvSpPr>
        <p:spPr/>
        <p:txBody>
          <a:bodyPr/>
          <a:lstStyle>
            <a:lvl1pPr>
              <a:defRPr/>
            </a:lvl1pPr>
          </a:lstStyle>
          <a:p>
            <a:pPr>
              <a:defRPr/>
            </a:pPr>
            <a:fld id="{18FFB8A5-2E8C-4CA7-85F8-1E6D025995E3}" type="slidenum">
              <a:rPr lang="en-US"/>
              <a:pPr>
                <a:defRPr/>
              </a:pPr>
              <a:t>‹#›</a:t>
            </a:fld>
            <a:endParaRPr lang="en-US"/>
          </a:p>
        </p:txBody>
      </p:sp>
    </p:spTree>
    <p:extLst>
      <p:ext uri="{BB962C8B-B14F-4D97-AF65-F5344CB8AC3E}">
        <p14:creationId xmlns:p14="http://schemas.microsoft.com/office/powerpoint/2010/main" val="2240236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HD-ShadowLong.png">
            <a:extLst>
              <a:ext uri="{FF2B5EF4-FFF2-40B4-BE49-F238E27FC236}">
                <a16:creationId xmlns:a16="http://schemas.microsoft.com/office/drawing/2014/main" id="{04B64FE4-9613-426E-98CE-6F9CFE268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HD-ShadowShort.png">
            <a:extLst>
              <a:ext uri="{FF2B5EF4-FFF2-40B4-BE49-F238E27FC236}">
                <a16:creationId xmlns:a16="http://schemas.microsoft.com/office/drawing/2014/main" id="{898FF59E-88EF-4043-8D51-833FB30E19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6425DD5B-3D36-42FE-914C-01B3DC1FC02A}"/>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822A7E3B-3E29-4283-ADF5-9249FEFAA4FC}"/>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a:extLst>
              <a:ext uri="{FF2B5EF4-FFF2-40B4-BE49-F238E27FC236}">
                <a16:creationId xmlns:a16="http://schemas.microsoft.com/office/drawing/2014/main" id="{5E903608-8FB1-4B5E-8E37-CCA5EBC9CBAC}"/>
              </a:ext>
            </a:extLst>
          </p:cNvPr>
          <p:cNvSpPr>
            <a:spLocks noGrp="1"/>
          </p:cNvSpPr>
          <p:nvPr>
            <p:ph type="dt" sz="half" idx="10"/>
          </p:nvPr>
        </p:nvSpPr>
        <p:spPr/>
        <p:txBody>
          <a:bodyPr/>
          <a:lstStyle>
            <a:lvl1pPr>
              <a:defRPr/>
            </a:lvl1pPr>
          </a:lstStyle>
          <a:p>
            <a:pPr>
              <a:defRPr/>
            </a:pPr>
            <a:fld id="{EBAB50A0-6A87-45F4-9D21-228D72078862}" type="datetime1">
              <a:rPr lang="en-US"/>
              <a:pPr>
                <a:defRPr/>
              </a:pPr>
              <a:t>4/29/2020</a:t>
            </a:fld>
            <a:endParaRPr lang="en-US"/>
          </a:p>
        </p:txBody>
      </p:sp>
      <p:sp>
        <p:nvSpPr>
          <p:cNvPr id="8" name="Footer Placeholder 3">
            <a:extLst>
              <a:ext uri="{FF2B5EF4-FFF2-40B4-BE49-F238E27FC236}">
                <a16:creationId xmlns:a16="http://schemas.microsoft.com/office/drawing/2014/main" id="{0A75FBC4-B2E9-4C9A-99B8-F35944D28D3D}"/>
              </a:ext>
            </a:extLst>
          </p:cNvPr>
          <p:cNvSpPr>
            <a:spLocks noGrp="1"/>
          </p:cNvSpPr>
          <p:nvPr>
            <p:ph type="ftr" sz="quarter" idx="11"/>
          </p:nvPr>
        </p:nvSpPr>
        <p:spPr/>
        <p:txBody>
          <a:bodyPr/>
          <a:lstStyle>
            <a:lvl1pPr>
              <a:defRPr/>
            </a:lvl1pPr>
          </a:lstStyle>
          <a:p>
            <a:pPr>
              <a:defRPr/>
            </a:pPr>
            <a:r>
              <a:rPr lang="en-US"/>
              <a:t>Siddiqa Amin </a:t>
            </a:r>
          </a:p>
        </p:txBody>
      </p:sp>
      <p:sp>
        <p:nvSpPr>
          <p:cNvPr id="9" name="Slide Number Placeholder 4">
            <a:extLst>
              <a:ext uri="{FF2B5EF4-FFF2-40B4-BE49-F238E27FC236}">
                <a16:creationId xmlns:a16="http://schemas.microsoft.com/office/drawing/2014/main" id="{35C2EBCB-0AD0-4C7E-8EC2-C0E29B7AE78A}"/>
              </a:ext>
            </a:extLst>
          </p:cNvPr>
          <p:cNvSpPr>
            <a:spLocks noGrp="1"/>
          </p:cNvSpPr>
          <p:nvPr>
            <p:ph type="sldNum" sz="quarter" idx="12"/>
          </p:nvPr>
        </p:nvSpPr>
        <p:spPr/>
        <p:txBody>
          <a:bodyPr/>
          <a:lstStyle>
            <a:lvl1pPr>
              <a:defRPr/>
            </a:lvl1pPr>
          </a:lstStyle>
          <a:p>
            <a:pPr>
              <a:defRPr/>
            </a:pPr>
            <a:fld id="{CA036AD7-D1BA-44B4-B690-0D335415CCCF}" type="slidenum">
              <a:rPr lang="en-US"/>
              <a:pPr>
                <a:defRPr/>
              </a:pPr>
              <a:t>‹#›</a:t>
            </a:fld>
            <a:endParaRPr lang="en-US"/>
          </a:p>
        </p:txBody>
      </p:sp>
    </p:spTree>
    <p:extLst>
      <p:ext uri="{BB962C8B-B14F-4D97-AF65-F5344CB8AC3E}">
        <p14:creationId xmlns:p14="http://schemas.microsoft.com/office/powerpoint/2010/main" val="1155180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HD-ShadowShort.png">
            <a:extLst>
              <a:ext uri="{FF2B5EF4-FFF2-40B4-BE49-F238E27FC236}">
                <a16:creationId xmlns:a16="http://schemas.microsoft.com/office/drawing/2014/main" id="{62886F8F-9170-4487-82D1-9387DB9C0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2FC6E1B-975E-4191-A0F9-1CFC524BA4E9}"/>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a:extLst>
              <a:ext uri="{FF2B5EF4-FFF2-40B4-BE49-F238E27FC236}">
                <a16:creationId xmlns:a16="http://schemas.microsoft.com/office/drawing/2014/main" id="{38FBDE2A-38F6-4FAB-92FD-B6289F01F982}"/>
              </a:ext>
            </a:extLst>
          </p:cNvPr>
          <p:cNvSpPr>
            <a:spLocks noGrp="1"/>
          </p:cNvSpPr>
          <p:nvPr>
            <p:ph type="dt" sz="half" idx="10"/>
          </p:nvPr>
        </p:nvSpPr>
        <p:spPr/>
        <p:txBody>
          <a:bodyPr/>
          <a:lstStyle>
            <a:lvl1pPr>
              <a:defRPr/>
            </a:lvl1pPr>
          </a:lstStyle>
          <a:p>
            <a:pPr>
              <a:defRPr/>
            </a:pPr>
            <a:fld id="{2C8C1F20-4582-4CA7-A5D1-60C40182BFD1}" type="datetime1">
              <a:rPr lang="en-US"/>
              <a:pPr>
                <a:defRPr/>
              </a:pPr>
              <a:t>4/29/2020</a:t>
            </a:fld>
            <a:endParaRPr lang="en-US"/>
          </a:p>
        </p:txBody>
      </p:sp>
      <p:sp>
        <p:nvSpPr>
          <p:cNvPr id="5" name="Footer Placeholder 2">
            <a:extLst>
              <a:ext uri="{FF2B5EF4-FFF2-40B4-BE49-F238E27FC236}">
                <a16:creationId xmlns:a16="http://schemas.microsoft.com/office/drawing/2014/main" id="{DEDEE9F8-87C1-479A-A104-9729228435CF}"/>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3">
            <a:extLst>
              <a:ext uri="{FF2B5EF4-FFF2-40B4-BE49-F238E27FC236}">
                <a16:creationId xmlns:a16="http://schemas.microsoft.com/office/drawing/2014/main" id="{528D285D-2E1D-4CB8-9B2B-2BCFA9BBB535}"/>
              </a:ext>
            </a:extLst>
          </p:cNvPr>
          <p:cNvSpPr>
            <a:spLocks noGrp="1"/>
          </p:cNvSpPr>
          <p:nvPr>
            <p:ph type="sldNum" sz="quarter" idx="12"/>
          </p:nvPr>
        </p:nvSpPr>
        <p:spPr/>
        <p:txBody>
          <a:bodyPr/>
          <a:lstStyle>
            <a:lvl1pPr>
              <a:defRPr/>
            </a:lvl1pPr>
          </a:lstStyle>
          <a:p>
            <a:pPr>
              <a:defRPr/>
            </a:pPr>
            <a:fld id="{0DBA09EA-C225-4420-B5E8-DC42027DB49D}" type="slidenum">
              <a:rPr lang="en-US"/>
              <a:pPr>
                <a:defRPr/>
              </a:pPr>
              <a:t>‹#›</a:t>
            </a:fld>
            <a:endParaRPr lang="en-US"/>
          </a:p>
        </p:txBody>
      </p:sp>
    </p:spTree>
    <p:extLst>
      <p:ext uri="{BB962C8B-B14F-4D97-AF65-F5344CB8AC3E}">
        <p14:creationId xmlns:p14="http://schemas.microsoft.com/office/powerpoint/2010/main" val="2766319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F417F4DA-169B-4CC8-A3D6-986ECB148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6881E826-AD36-4C82-8656-6D0855A78A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07EDD4FB-2712-4A98-BB77-6BD979CFE404}"/>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165AE20F-A59B-4445-B259-98BDD366617B}"/>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716E033F-272C-48B1-A914-D6C96C8C8F68}"/>
              </a:ext>
            </a:extLst>
          </p:cNvPr>
          <p:cNvSpPr>
            <a:spLocks noGrp="1"/>
          </p:cNvSpPr>
          <p:nvPr>
            <p:ph type="dt" sz="half" idx="10"/>
          </p:nvPr>
        </p:nvSpPr>
        <p:spPr/>
        <p:txBody>
          <a:bodyPr/>
          <a:lstStyle>
            <a:lvl1pPr>
              <a:defRPr/>
            </a:lvl1pPr>
          </a:lstStyle>
          <a:p>
            <a:pPr>
              <a:defRPr/>
            </a:pPr>
            <a:fld id="{407B22FC-C0F1-4577-9D84-0F8AAA5C6511}" type="datetime1">
              <a:rPr lang="en-US"/>
              <a:pPr>
                <a:defRPr/>
              </a:pPr>
              <a:t>4/29/2020</a:t>
            </a:fld>
            <a:endParaRPr lang="en-US"/>
          </a:p>
        </p:txBody>
      </p:sp>
      <p:sp>
        <p:nvSpPr>
          <p:cNvPr id="10" name="Footer Placeholder 5">
            <a:extLst>
              <a:ext uri="{FF2B5EF4-FFF2-40B4-BE49-F238E27FC236}">
                <a16:creationId xmlns:a16="http://schemas.microsoft.com/office/drawing/2014/main" id="{52156E08-3107-45AE-9A64-9A863F367138}"/>
              </a:ext>
            </a:extLst>
          </p:cNvPr>
          <p:cNvSpPr>
            <a:spLocks noGrp="1"/>
          </p:cNvSpPr>
          <p:nvPr>
            <p:ph type="ftr" sz="quarter" idx="11"/>
          </p:nvPr>
        </p:nvSpPr>
        <p:spPr/>
        <p:txBody>
          <a:bodyPr/>
          <a:lstStyle>
            <a:lvl1pPr>
              <a:defRPr/>
            </a:lvl1pPr>
          </a:lstStyle>
          <a:p>
            <a:pPr>
              <a:defRPr/>
            </a:pPr>
            <a:r>
              <a:rPr lang="en-US"/>
              <a:t>Siddiqa Amin </a:t>
            </a:r>
          </a:p>
        </p:txBody>
      </p:sp>
      <p:sp>
        <p:nvSpPr>
          <p:cNvPr id="11" name="Slide Number Placeholder 6">
            <a:extLst>
              <a:ext uri="{FF2B5EF4-FFF2-40B4-BE49-F238E27FC236}">
                <a16:creationId xmlns:a16="http://schemas.microsoft.com/office/drawing/2014/main" id="{39DCE8A3-9259-42DA-8E64-F47733ED24CA}"/>
              </a:ext>
            </a:extLst>
          </p:cNvPr>
          <p:cNvSpPr>
            <a:spLocks noGrp="1"/>
          </p:cNvSpPr>
          <p:nvPr>
            <p:ph type="sldNum" sz="quarter" idx="12"/>
          </p:nvPr>
        </p:nvSpPr>
        <p:spPr/>
        <p:txBody>
          <a:bodyPr/>
          <a:lstStyle>
            <a:lvl1pPr>
              <a:defRPr/>
            </a:lvl1pPr>
          </a:lstStyle>
          <a:p>
            <a:pPr>
              <a:defRPr/>
            </a:pPr>
            <a:fld id="{2DFF2551-7E8A-49A7-BC08-E13C980ECAEC}" type="slidenum">
              <a:rPr lang="en-US"/>
              <a:pPr>
                <a:defRPr/>
              </a:pPr>
              <a:t>‹#›</a:t>
            </a:fld>
            <a:endParaRPr lang="en-US"/>
          </a:p>
        </p:txBody>
      </p:sp>
    </p:spTree>
    <p:extLst>
      <p:ext uri="{BB962C8B-B14F-4D97-AF65-F5344CB8AC3E}">
        <p14:creationId xmlns:p14="http://schemas.microsoft.com/office/powerpoint/2010/main" val="86826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HD-ShadowLong.png">
            <a:extLst>
              <a:ext uri="{FF2B5EF4-FFF2-40B4-BE49-F238E27FC236}">
                <a16:creationId xmlns:a16="http://schemas.microsoft.com/office/drawing/2014/main" id="{DAB680EF-7D48-4EFF-9BB4-19651ED40D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0088"/>
            <a:ext cx="104378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157ADE6D-C6EA-4FF0-960A-BF85AFC10D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5450" y="1971675"/>
            <a:ext cx="160337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6308ACC9-3AB1-4387-BA89-146D5EC8DA67}"/>
              </a:ext>
            </a:extLst>
          </p:cNvPr>
          <p:cNvSpPr/>
          <p:nvPr/>
        </p:nvSpPr>
        <p:spPr bwMode="ltGray">
          <a:xfrm>
            <a:off x="0" y="609600"/>
            <a:ext cx="10437813" cy="136842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8A660528-0850-4567-B2D0-B8264B0F980F}"/>
              </a:ext>
            </a:extLst>
          </p:cNvPr>
          <p:cNvSpPr/>
          <p:nvPr/>
        </p:nvSpPr>
        <p:spPr>
          <a:xfrm>
            <a:off x="10585450" y="609600"/>
            <a:ext cx="1603375"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E93777FA-0477-4713-9A24-718D2EDFDEFF}"/>
              </a:ext>
            </a:extLst>
          </p:cNvPr>
          <p:cNvSpPr>
            <a:spLocks noGrp="1"/>
          </p:cNvSpPr>
          <p:nvPr>
            <p:ph type="dt" sz="half" idx="10"/>
          </p:nvPr>
        </p:nvSpPr>
        <p:spPr/>
        <p:txBody>
          <a:bodyPr/>
          <a:lstStyle>
            <a:lvl1pPr>
              <a:defRPr/>
            </a:lvl1pPr>
          </a:lstStyle>
          <a:p>
            <a:pPr>
              <a:defRPr/>
            </a:pPr>
            <a:fld id="{9FC8EB20-ED5B-48A7-8C1C-C86882619C46}" type="datetime1">
              <a:rPr lang="en-US"/>
              <a:pPr>
                <a:defRPr/>
              </a:pPr>
              <a:t>4/29/2020</a:t>
            </a:fld>
            <a:endParaRPr lang="en-US"/>
          </a:p>
        </p:txBody>
      </p:sp>
      <p:sp>
        <p:nvSpPr>
          <p:cNvPr id="10" name="Footer Placeholder 5">
            <a:extLst>
              <a:ext uri="{FF2B5EF4-FFF2-40B4-BE49-F238E27FC236}">
                <a16:creationId xmlns:a16="http://schemas.microsoft.com/office/drawing/2014/main" id="{09ED30FF-B340-4A9B-9CD9-5840317ADDBC}"/>
              </a:ext>
            </a:extLst>
          </p:cNvPr>
          <p:cNvSpPr>
            <a:spLocks noGrp="1"/>
          </p:cNvSpPr>
          <p:nvPr>
            <p:ph type="ftr" sz="quarter" idx="11"/>
          </p:nvPr>
        </p:nvSpPr>
        <p:spPr/>
        <p:txBody>
          <a:bodyPr/>
          <a:lstStyle>
            <a:lvl1pPr>
              <a:defRPr/>
            </a:lvl1pPr>
          </a:lstStyle>
          <a:p>
            <a:pPr>
              <a:defRPr/>
            </a:pPr>
            <a:r>
              <a:rPr lang="en-US"/>
              <a:t>Siddiqa Amin </a:t>
            </a:r>
          </a:p>
        </p:txBody>
      </p:sp>
      <p:sp>
        <p:nvSpPr>
          <p:cNvPr id="11" name="Slide Number Placeholder 6">
            <a:extLst>
              <a:ext uri="{FF2B5EF4-FFF2-40B4-BE49-F238E27FC236}">
                <a16:creationId xmlns:a16="http://schemas.microsoft.com/office/drawing/2014/main" id="{EB236157-5AEE-4BFE-8D5D-DF700FCF4A30}"/>
              </a:ext>
            </a:extLst>
          </p:cNvPr>
          <p:cNvSpPr>
            <a:spLocks noGrp="1"/>
          </p:cNvSpPr>
          <p:nvPr>
            <p:ph type="sldNum" sz="quarter" idx="12"/>
          </p:nvPr>
        </p:nvSpPr>
        <p:spPr/>
        <p:txBody>
          <a:bodyPr/>
          <a:lstStyle>
            <a:lvl1pPr>
              <a:defRPr/>
            </a:lvl1pPr>
          </a:lstStyle>
          <a:p>
            <a:pPr>
              <a:defRPr/>
            </a:pPr>
            <a:fld id="{D01240E2-5E3B-4D88-B08A-7BEF3247A749}" type="slidenum">
              <a:rPr lang="en-US"/>
              <a:pPr>
                <a:defRPr/>
              </a:pPr>
              <a:t>‹#›</a:t>
            </a:fld>
            <a:endParaRPr lang="en-US"/>
          </a:p>
        </p:txBody>
      </p:sp>
    </p:spTree>
    <p:extLst>
      <p:ext uri="{BB962C8B-B14F-4D97-AF65-F5344CB8AC3E}">
        <p14:creationId xmlns:p14="http://schemas.microsoft.com/office/powerpoint/2010/main" val="515680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78925"/>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1026" name="Picture 6" descr="hashOverlay-FullResolve.png">
            <a:extLst>
              <a:ext uri="{FF2B5EF4-FFF2-40B4-BE49-F238E27FC236}">
                <a16:creationId xmlns:a16="http://schemas.microsoft.com/office/drawing/2014/main" id="{C86B019B-C0BC-482E-98DA-3FDD6F0DF1ED}"/>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a:extLst>
              <a:ext uri="{FF2B5EF4-FFF2-40B4-BE49-F238E27FC236}">
                <a16:creationId xmlns:a16="http://schemas.microsoft.com/office/drawing/2014/main" id="{FF08416A-0179-461B-9D21-BBFC077B8B77}"/>
              </a:ext>
            </a:extLst>
          </p:cNvPr>
          <p:cNvSpPr>
            <a:spLocks noGrp="1" noChangeArrowheads="1"/>
          </p:cNvSpPr>
          <p:nvPr>
            <p:ph type="title"/>
          </p:nvPr>
        </p:nvSpPr>
        <p:spPr bwMode="auto">
          <a:xfrm>
            <a:off x="681038" y="752475"/>
            <a:ext cx="96139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A40B144F-A350-43F0-83F9-C69747B678AD}"/>
              </a:ext>
            </a:extLst>
          </p:cNvPr>
          <p:cNvSpPr>
            <a:spLocks noGrp="1" noChangeArrowheads="1"/>
          </p:cNvSpPr>
          <p:nvPr>
            <p:ph type="body" idx="1"/>
          </p:nvPr>
        </p:nvSpPr>
        <p:spPr bwMode="auto">
          <a:xfrm>
            <a:off x="681038" y="2336800"/>
            <a:ext cx="9613900"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D812C64-1915-4E8E-ACD0-0A2D6F70D63E}"/>
              </a:ext>
            </a:extLst>
          </p:cNvPr>
          <p:cNvSpPr>
            <a:spLocks noGrp="1"/>
          </p:cNvSpPr>
          <p:nvPr>
            <p:ph type="dt" sz="half" idx="2"/>
          </p:nvPr>
        </p:nvSpPr>
        <p:spPr>
          <a:xfrm>
            <a:off x="7551738" y="5935663"/>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chemeClr val="tx1">
                    <a:tint val="75000"/>
                  </a:schemeClr>
                </a:solidFill>
                <a:latin typeface="+mn-lt"/>
              </a:defRPr>
            </a:lvl1pPr>
          </a:lstStyle>
          <a:p>
            <a:pPr>
              <a:defRPr/>
            </a:pPr>
            <a:fld id="{C5328DE1-407C-4EBA-9337-C0C5AEB9382A}" type="datetime1">
              <a:rPr lang="en-US"/>
              <a:pPr>
                <a:defRPr/>
              </a:pPr>
              <a:t>4/29/2020</a:t>
            </a:fld>
            <a:endParaRPr lang="en-US"/>
          </a:p>
        </p:txBody>
      </p:sp>
      <p:sp>
        <p:nvSpPr>
          <p:cNvPr id="5" name="Footer Placeholder 4">
            <a:extLst>
              <a:ext uri="{FF2B5EF4-FFF2-40B4-BE49-F238E27FC236}">
                <a16:creationId xmlns:a16="http://schemas.microsoft.com/office/drawing/2014/main" id="{7751ADB5-A41D-4667-9A43-571E097FB67F}"/>
              </a:ext>
            </a:extLst>
          </p:cNvPr>
          <p:cNvSpPr>
            <a:spLocks noGrp="1"/>
          </p:cNvSpPr>
          <p:nvPr>
            <p:ph type="ftr" sz="quarter" idx="3"/>
          </p:nvPr>
        </p:nvSpPr>
        <p:spPr>
          <a:xfrm>
            <a:off x="681038" y="5935663"/>
            <a:ext cx="6870700" cy="365125"/>
          </a:xfrm>
          <a:prstGeom prst="rect">
            <a:avLst/>
          </a:prstGeom>
        </p:spPr>
        <p:txBody>
          <a:bodyPr vert="horz" lIns="91440" tIns="45720" rIns="91440" bIns="45720" rtlCol="0" anchor="ctr"/>
          <a:lstStyle>
            <a:lvl1pPr algn="l" eaLnBrk="1" fontAlgn="auto" hangingPunct="1">
              <a:spcBef>
                <a:spcPts val="0"/>
              </a:spcBef>
              <a:spcAft>
                <a:spcPts val="0"/>
              </a:spcAft>
              <a:defRPr sz="1050">
                <a:solidFill>
                  <a:schemeClr val="tx1">
                    <a:tint val="75000"/>
                  </a:schemeClr>
                </a:solidFill>
                <a:latin typeface="+mn-lt"/>
              </a:defRPr>
            </a:lvl1pPr>
          </a:lstStyle>
          <a:p>
            <a:pPr>
              <a:defRPr/>
            </a:pPr>
            <a:r>
              <a:rPr lang="en-US"/>
              <a:t>Siddiqa Amin </a:t>
            </a:r>
          </a:p>
        </p:txBody>
      </p:sp>
      <p:sp>
        <p:nvSpPr>
          <p:cNvPr id="6" name="Slide Number Placeholder 5">
            <a:extLst>
              <a:ext uri="{FF2B5EF4-FFF2-40B4-BE49-F238E27FC236}">
                <a16:creationId xmlns:a16="http://schemas.microsoft.com/office/drawing/2014/main" id="{99525786-1A99-42D3-95BE-628782BBFCF3}"/>
              </a:ext>
            </a:extLst>
          </p:cNvPr>
          <p:cNvSpPr>
            <a:spLocks noGrp="1"/>
          </p:cNvSpPr>
          <p:nvPr>
            <p:ph type="sldNum" sz="quarter" idx="4"/>
          </p:nvPr>
        </p:nvSpPr>
        <p:spPr>
          <a:xfrm>
            <a:off x="10729913" y="752475"/>
            <a:ext cx="1154112" cy="1092200"/>
          </a:xfrm>
          <a:prstGeom prst="rect">
            <a:avLst/>
          </a:prstGeom>
        </p:spPr>
        <p:txBody>
          <a:bodyPr vert="horz" lIns="91440" tIns="45720" rIns="91440" bIns="45720" rtlCol="0" anchor="ctr"/>
          <a:lstStyle>
            <a:lvl1pPr algn="l" eaLnBrk="1" fontAlgn="auto" hangingPunct="1">
              <a:spcBef>
                <a:spcPts val="0"/>
              </a:spcBef>
              <a:spcAft>
                <a:spcPts val="0"/>
              </a:spcAft>
              <a:defRPr sz="3600" smtClean="0">
                <a:solidFill>
                  <a:schemeClr val="tx1">
                    <a:tint val="75000"/>
                  </a:schemeClr>
                </a:solidFill>
                <a:latin typeface="+mn-lt"/>
              </a:defRPr>
            </a:lvl1pPr>
          </a:lstStyle>
          <a:p>
            <a:pPr>
              <a:defRPr/>
            </a:pPr>
            <a:fld id="{AE1C8C2F-5646-48A2-9CB2-C66EB7AD894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hf hdr="0" dt="0"/>
  <p:txStyles>
    <p:titleStyle>
      <a:lvl1pPr algn="l" rtl="0" fontAlgn="base">
        <a:lnSpc>
          <a:spcPct val="90000"/>
        </a:lnSpc>
        <a:spcBef>
          <a:spcPct val="0"/>
        </a:spcBef>
        <a:spcAft>
          <a:spcPct val="0"/>
        </a:spcAft>
        <a:defRPr sz="3600" kern="1200">
          <a:solidFill>
            <a:schemeClr val="tx1"/>
          </a:solidFill>
          <a:latin typeface="+mj-lt"/>
          <a:ea typeface="+mj-ea"/>
          <a:cs typeface="+mj-cs"/>
        </a:defRPr>
      </a:lvl1pPr>
      <a:lvl2pPr algn="l" rtl="0" fontAlgn="base">
        <a:lnSpc>
          <a:spcPct val="90000"/>
        </a:lnSpc>
        <a:spcBef>
          <a:spcPct val="0"/>
        </a:spcBef>
        <a:spcAft>
          <a:spcPct val="0"/>
        </a:spcAft>
        <a:defRPr sz="3600">
          <a:solidFill>
            <a:schemeClr val="tx1"/>
          </a:solidFill>
          <a:latin typeface="Trebuchet MS" panose="020B0603020202020204" pitchFamily="34" charset="0"/>
        </a:defRPr>
      </a:lvl2pPr>
      <a:lvl3pPr algn="l" rtl="0" fontAlgn="base">
        <a:lnSpc>
          <a:spcPct val="90000"/>
        </a:lnSpc>
        <a:spcBef>
          <a:spcPct val="0"/>
        </a:spcBef>
        <a:spcAft>
          <a:spcPct val="0"/>
        </a:spcAft>
        <a:defRPr sz="3600">
          <a:solidFill>
            <a:schemeClr val="tx1"/>
          </a:solidFill>
          <a:latin typeface="Trebuchet MS" panose="020B0603020202020204" pitchFamily="34" charset="0"/>
        </a:defRPr>
      </a:lvl3pPr>
      <a:lvl4pPr algn="l" rtl="0" fontAlgn="base">
        <a:lnSpc>
          <a:spcPct val="90000"/>
        </a:lnSpc>
        <a:spcBef>
          <a:spcPct val="0"/>
        </a:spcBef>
        <a:spcAft>
          <a:spcPct val="0"/>
        </a:spcAft>
        <a:defRPr sz="3600">
          <a:solidFill>
            <a:schemeClr val="tx1"/>
          </a:solidFill>
          <a:latin typeface="Trebuchet MS" panose="020B0603020202020204" pitchFamily="34" charset="0"/>
        </a:defRPr>
      </a:lvl4pPr>
      <a:lvl5pPr algn="l" rtl="0" fontAlgn="base">
        <a:lnSpc>
          <a:spcPct val="90000"/>
        </a:lnSpc>
        <a:spcBef>
          <a:spcPct val="0"/>
        </a:spcBef>
        <a:spcAft>
          <a:spcPct val="0"/>
        </a:spcAft>
        <a:defRPr sz="3600">
          <a:solidFill>
            <a:schemeClr val="tx1"/>
          </a:solidFill>
          <a:latin typeface="Trebuchet MS" panose="020B0603020202020204" pitchFamily="34" charset="0"/>
        </a:defRPr>
      </a:lvl5pPr>
      <a:lvl6pPr marL="457200" algn="l" rtl="0" fontAlgn="base">
        <a:lnSpc>
          <a:spcPct val="90000"/>
        </a:lnSpc>
        <a:spcBef>
          <a:spcPct val="0"/>
        </a:spcBef>
        <a:spcAft>
          <a:spcPct val="0"/>
        </a:spcAft>
        <a:defRPr sz="3600">
          <a:solidFill>
            <a:schemeClr val="tx1"/>
          </a:solidFill>
          <a:latin typeface="Trebuchet MS" panose="020B0603020202020204" pitchFamily="34" charset="0"/>
        </a:defRPr>
      </a:lvl6pPr>
      <a:lvl7pPr marL="914400" algn="l" rtl="0" fontAlgn="base">
        <a:lnSpc>
          <a:spcPct val="90000"/>
        </a:lnSpc>
        <a:spcBef>
          <a:spcPct val="0"/>
        </a:spcBef>
        <a:spcAft>
          <a:spcPct val="0"/>
        </a:spcAft>
        <a:defRPr sz="3600">
          <a:solidFill>
            <a:schemeClr val="tx1"/>
          </a:solidFill>
          <a:latin typeface="Trebuchet MS" panose="020B0603020202020204" pitchFamily="34" charset="0"/>
        </a:defRPr>
      </a:lvl7pPr>
      <a:lvl8pPr marL="1371600" algn="l" rtl="0" fontAlgn="base">
        <a:lnSpc>
          <a:spcPct val="90000"/>
        </a:lnSpc>
        <a:spcBef>
          <a:spcPct val="0"/>
        </a:spcBef>
        <a:spcAft>
          <a:spcPct val="0"/>
        </a:spcAft>
        <a:defRPr sz="3600">
          <a:solidFill>
            <a:schemeClr val="tx1"/>
          </a:solidFill>
          <a:latin typeface="Trebuchet MS" panose="020B0603020202020204" pitchFamily="34" charset="0"/>
        </a:defRPr>
      </a:lvl8pPr>
      <a:lvl9pPr marL="1828800" algn="l" rtl="0" fontAlgn="base">
        <a:lnSpc>
          <a:spcPct val="90000"/>
        </a:lnSpc>
        <a:spcBef>
          <a:spcPct val="0"/>
        </a:spcBef>
        <a:spcAft>
          <a:spcPct val="0"/>
        </a:spcAft>
        <a:defRPr sz="3600">
          <a:solidFill>
            <a:schemeClr val="tx1"/>
          </a:solidFill>
          <a:latin typeface="Trebuchet MS" panose="020B0603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8D83174-8213-4BC4-9594-FB63D12A033F}"/>
              </a:ext>
            </a:extLst>
          </p:cNvPr>
          <p:cNvSpPr>
            <a:spLocks noGrp="1" noChangeArrowheads="1"/>
          </p:cNvSpPr>
          <p:nvPr>
            <p:ph type="ctrTitle"/>
          </p:nvPr>
        </p:nvSpPr>
        <p:spPr>
          <a:xfrm>
            <a:off x="681038" y="2733675"/>
            <a:ext cx="8143875" cy="1373188"/>
          </a:xfrm>
        </p:spPr>
        <p:txBody>
          <a:bodyPr/>
          <a:lstStyle/>
          <a:p>
            <a:r>
              <a:rPr lang="en-US" altLang="en-US" b="1"/>
              <a:t>LECTURE 4 </a:t>
            </a:r>
            <a:br>
              <a:rPr lang="en-US" altLang="en-US" b="1"/>
            </a:br>
            <a:r>
              <a:rPr lang="en-US" altLang="en-US" b="1"/>
              <a:t>ACTION AREA PLANS </a:t>
            </a:r>
            <a:endParaRPr lang="en-US" altLang="en-US"/>
          </a:p>
        </p:txBody>
      </p:sp>
      <p:sp>
        <p:nvSpPr>
          <p:cNvPr id="20483" name="Subtitle 2">
            <a:extLst>
              <a:ext uri="{FF2B5EF4-FFF2-40B4-BE49-F238E27FC236}">
                <a16:creationId xmlns:a16="http://schemas.microsoft.com/office/drawing/2014/main" id="{26B2F85C-32DB-4F7E-ADA4-CB37A38789FA}"/>
              </a:ext>
            </a:extLst>
          </p:cNvPr>
          <p:cNvSpPr>
            <a:spLocks noGrp="1" noChangeArrowheads="1"/>
          </p:cNvSpPr>
          <p:nvPr>
            <p:ph type="subTitle" idx="1"/>
          </p:nvPr>
        </p:nvSpPr>
        <p:spPr>
          <a:xfrm>
            <a:off x="681038" y="4394200"/>
            <a:ext cx="8143875" cy="1117600"/>
          </a:xfrm>
        </p:spPr>
        <p:txBody>
          <a:bodyPr/>
          <a:lstStyle/>
          <a:p>
            <a:r>
              <a:rPr lang="en-US" altLang="en-US"/>
              <a:t>SUBJECT: MASTER PLANNING-II</a:t>
            </a:r>
          </a:p>
        </p:txBody>
      </p:sp>
      <p:pic>
        <p:nvPicPr>
          <p:cNvPr id="20484" name="image21.png" descr="Image result">
            <a:extLst>
              <a:ext uri="{FF2B5EF4-FFF2-40B4-BE49-F238E27FC236}">
                <a16:creationId xmlns:a16="http://schemas.microsoft.com/office/drawing/2014/main" id="{32B42AF5-3972-4FC1-A6FB-443AAD4C3D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5275" y="0"/>
            <a:ext cx="1736725"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A9DE518-31D6-4D8C-B166-A40394646734}"/>
              </a:ext>
            </a:extLst>
          </p:cNvPr>
          <p:cNvSpPr>
            <a:spLocks noGrp="1" noChangeArrowheads="1"/>
          </p:cNvSpPr>
          <p:nvPr>
            <p:ph type="title"/>
          </p:nvPr>
        </p:nvSpPr>
        <p:spPr/>
        <p:txBody>
          <a:bodyPr/>
          <a:lstStyle/>
          <a:p>
            <a:r>
              <a:rPr lang="en-US" altLang="en-US" b="1"/>
              <a:t>7) Written statement </a:t>
            </a:r>
            <a:br>
              <a:rPr lang="en-US" altLang="en-US"/>
            </a:br>
            <a:endParaRPr lang="en-US" altLang="en-US"/>
          </a:p>
        </p:txBody>
      </p:sp>
      <p:graphicFrame>
        <p:nvGraphicFramePr>
          <p:cNvPr id="6" name="Content Placeholder 5">
            <a:extLst>
              <a:ext uri="{FF2B5EF4-FFF2-40B4-BE49-F238E27FC236}">
                <a16:creationId xmlns:a16="http://schemas.microsoft.com/office/drawing/2014/main" id="{0D221BC6-AF68-4D98-9874-140BE0807B56}"/>
              </a:ext>
            </a:extLst>
          </p:cNvPr>
          <p:cNvGraphicFramePr>
            <a:graphicFrameLocks noGrp="1"/>
          </p:cNvGraphicFramePr>
          <p:nvPr>
            <p:ph idx="1"/>
          </p:nvPr>
        </p:nvGraphicFramePr>
        <p:xfrm>
          <a:off x="680321" y="2336872"/>
          <a:ext cx="10049134" cy="4410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B4281EAE-A66C-4D60-98BD-82DE05DAEA9A}"/>
              </a:ext>
            </a:extLst>
          </p:cNvPr>
          <p:cNvSpPr>
            <a:spLocks noGrp="1"/>
          </p:cNvSpPr>
          <p:nvPr>
            <p:ph type="ftr" sz="quarter" idx="11"/>
          </p:nvPr>
        </p:nvSpPr>
        <p:spPr>
          <a:xfrm>
            <a:off x="0" y="6564313"/>
            <a:ext cx="6870700" cy="365125"/>
          </a:xfrm>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B8176DB2-B01B-44B4-BE2D-8B2002EBA6DD}"/>
              </a:ext>
            </a:extLst>
          </p:cNvPr>
          <p:cNvSpPr>
            <a:spLocks noGrp="1"/>
          </p:cNvSpPr>
          <p:nvPr>
            <p:ph type="sldNum" sz="quarter" idx="12"/>
          </p:nvPr>
        </p:nvSpPr>
        <p:spPr/>
        <p:txBody>
          <a:bodyPr/>
          <a:lstStyle/>
          <a:p>
            <a:pPr>
              <a:defRPr/>
            </a:pPr>
            <a:fld id="{67D9CC1D-C2D9-48E3-8CF4-8C35B15D5C0C}"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0B22A1F-E4CA-446E-A99D-1F3532F05498}"/>
              </a:ext>
            </a:extLst>
          </p:cNvPr>
          <p:cNvSpPr>
            <a:spLocks noGrp="1" noChangeArrowheads="1"/>
          </p:cNvSpPr>
          <p:nvPr>
            <p:ph type="title"/>
          </p:nvPr>
        </p:nvSpPr>
        <p:spPr/>
        <p:txBody>
          <a:bodyPr/>
          <a:lstStyle/>
          <a:p>
            <a:r>
              <a:rPr lang="en-US" altLang="en-US" b="1"/>
              <a:t>8) Cost </a:t>
            </a:r>
            <a:br>
              <a:rPr lang="en-US" altLang="en-US"/>
            </a:br>
            <a:endParaRPr lang="en-US" altLang="en-US"/>
          </a:p>
        </p:txBody>
      </p:sp>
      <p:sp>
        <p:nvSpPr>
          <p:cNvPr id="3" name="Content Placeholder 2">
            <a:extLst>
              <a:ext uri="{FF2B5EF4-FFF2-40B4-BE49-F238E27FC236}">
                <a16:creationId xmlns:a16="http://schemas.microsoft.com/office/drawing/2014/main" id="{960D2054-BF06-41BF-9E82-19349B607C30}"/>
              </a:ext>
            </a:extLst>
          </p:cNvPr>
          <p:cNvSpPr>
            <a:spLocks noGrp="1"/>
          </p:cNvSpPr>
          <p:nvPr>
            <p:ph idx="1"/>
          </p:nvPr>
        </p:nvSpPr>
        <p:spPr/>
        <p:txBody>
          <a:bodyPr rtlCol="0">
            <a:normAutofit fontScale="70000" lnSpcReduction="20000"/>
          </a:bodyPr>
          <a:lstStyle/>
          <a:p>
            <a:pPr algn="just" fontAlgn="auto">
              <a:spcAft>
                <a:spcPts val="0"/>
              </a:spcAft>
              <a:defRPr/>
            </a:pPr>
            <a:r>
              <a:rPr lang="en-US" dirty="0"/>
              <a:t>The financial implications of the proposals in an action area plan should be set out in much greater detail than those in a structure plan. </a:t>
            </a:r>
          </a:p>
          <a:p>
            <a:pPr algn="just" fontAlgn="auto">
              <a:spcAft>
                <a:spcPts val="0"/>
              </a:spcAft>
              <a:defRPr/>
            </a:pPr>
            <a:r>
              <a:rPr lang="en-US" dirty="0"/>
              <a:t>The call on public and private investment, particularly the former, in terms of land acquisition, clearance and construction should be stated together with any assumptions regarding the income which the authority hopes to receive from the scheme. </a:t>
            </a:r>
          </a:p>
          <a:p>
            <a:pPr algn="just" fontAlgn="auto">
              <a:spcAft>
                <a:spcPts val="0"/>
              </a:spcAft>
              <a:defRPr/>
            </a:pPr>
            <a:r>
              <a:rPr lang="en-US" dirty="0"/>
              <a:t>As action is likely to be concentrated in a relatively short period, action area plans are particularly vulnerable to fluctuations in public investment which may affect the timing of loan sanctions. </a:t>
            </a:r>
          </a:p>
          <a:p>
            <a:pPr algn="just" fontAlgn="auto">
              <a:spcAft>
                <a:spcPts val="0"/>
              </a:spcAft>
              <a:defRPr/>
            </a:pPr>
            <a:r>
              <a:rPr lang="en-US" dirty="0"/>
              <a:t>In addition the normal detailed examination will be required in connection with grant application. Since authorities have been asked to set out the stages in which their proposals are to be implemented, Departments will be able to consider, in the light of the prevailing investment situation, whether stages of the scheme can be fitted into their investment programmers or whether the authority would be better advised to modify some of the details of the action area plan, provided, of course, that it still conforms with the principles set down in the approved structure plan. </a:t>
            </a:r>
          </a:p>
          <a:p>
            <a:pPr algn="just" fontAlgn="auto">
              <a:spcAft>
                <a:spcPts val="0"/>
              </a:spcAft>
              <a:defRPr/>
            </a:pPr>
            <a:endParaRPr lang="en-US" dirty="0"/>
          </a:p>
        </p:txBody>
      </p:sp>
      <p:sp>
        <p:nvSpPr>
          <p:cNvPr id="4" name="Footer Placeholder 3">
            <a:extLst>
              <a:ext uri="{FF2B5EF4-FFF2-40B4-BE49-F238E27FC236}">
                <a16:creationId xmlns:a16="http://schemas.microsoft.com/office/drawing/2014/main" id="{057431FD-2648-418F-9926-5A21B9849E99}"/>
              </a:ext>
            </a:extLst>
          </p:cNvPr>
          <p:cNvSpPr>
            <a:spLocks noGrp="1"/>
          </p:cNvSpPr>
          <p:nvPr>
            <p:ph type="ftr" sz="quarter" idx="11"/>
          </p:nvPr>
        </p:nvSpPr>
        <p:spPr>
          <a:xfrm>
            <a:off x="0" y="6438900"/>
            <a:ext cx="6870700" cy="365125"/>
          </a:xfrm>
        </p:spPr>
        <p:txBody>
          <a:bodyPr/>
          <a:lstStyle/>
          <a:p>
            <a:pPr>
              <a:defRPr/>
            </a:pPr>
            <a:r>
              <a:rPr lang="en-US"/>
              <a:t>Siddiqa Amin </a:t>
            </a:r>
          </a:p>
        </p:txBody>
      </p:sp>
      <p:sp>
        <p:nvSpPr>
          <p:cNvPr id="5" name="Slide Number Placeholder 4">
            <a:extLst>
              <a:ext uri="{FF2B5EF4-FFF2-40B4-BE49-F238E27FC236}">
                <a16:creationId xmlns:a16="http://schemas.microsoft.com/office/drawing/2014/main" id="{1F701E9E-6C42-4EE4-AB43-E73148EC449D}"/>
              </a:ext>
            </a:extLst>
          </p:cNvPr>
          <p:cNvSpPr>
            <a:spLocks noGrp="1"/>
          </p:cNvSpPr>
          <p:nvPr>
            <p:ph type="sldNum" sz="quarter" idx="12"/>
          </p:nvPr>
        </p:nvSpPr>
        <p:spPr/>
        <p:txBody>
          <a:bodyPr/>
          <a:lstStyle/>
          <a:p>
            <a:pPr>
              <a:defRPr/>
            </a:pPr>
            <a:fld id="{A589F3F0-C518-464A-9E3D-C0E49AEE7452}" type="slidenum">
              <a:rPr lang="en-US"/>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86945A44-1DEF-4E00-BA1E-B5DE2235F85D}"/>
              </a:ext>
            </a:extLst>
          </p:cNvPr>
          <p:cNvSpPr>
            <a:spLocks noGrp="1" noChangeArrowheads="1"/>
          </p:cNvSpPr>
          <p:nvPr>
            <p:ph type="title"/>
          </p:nvPr>
        </p:nvSpPr>
        <p:spPr>
          <a:xfrm>
            <a:off x="681038" y="781050"/>
            <a:ext cx="9613900" cy="1081088"/>
          </a:xfrm>
        </p:spPr>
        <p:txBody>
          <a:bodyPr/>
          <a:lstStyle/>
          <a:p>
            <a:r>
              <a:rPr lang="en-US" altLang="en-US"/>
              <a:t>Contents of lecture </a:t>
            </a:r>
          </a:p>
        </p:txBody>
      </p:sp>
      <p:sp>
        <p:nvSpPr>
          <p:cNvPr id="3" name="Content Placeholder 2">
            <a:extLst>
              <a:ext uri="{FF2B5EF4-FFF2-40B4-BE49-F238E27FC236}">
                <a16:creationId xmlns:a16="http://schemas.microsoft.com/office/drawing/2014/main" id="{19F3AF06-F863-40ED-9F99-4F4F2BFA9D5A}"/>
              </a:ext>
            </a:extLst>
          </p:cNvPr>
          <p:cNvSpPr>
            <a:spLocks noGrp="1"/>
          </p:cNvSpPr>
          <p:nvPr>
            <p:ph idx="1"/>
          </p:nvPr>
        </p:nvSpPr>
        <p:spPr/>
        <p:txBody>
          <a:bodyPr rtlCol="0">
            <a:normAutofit lnSpcReduction="10000"/>
          </a:bodyPr>
          <a:lstStyle/>
          <a:p>
            <a:pPr marL="457200" indent="-457200" fontAlgn="auto">
              <a:spcAft>
                <a:spcPts val="0"/>
              </a:spcAft>
              <a:buFont typeface="+mj-lt"/>
              <a:buAutoNum type="arabicParenR"/>
              <a:defRPr/>
            </a:pPr>
            <a:r>
              <a:rPr lang="en-US" dirty="0"/>
              <a:t>General </a:t>
            </a:r>
          </a:p>
          <a:p>
            <a:pPr marL="457200" indent="-457200" fontAlgn="auto">
              <a:spcAft>
                <a:spcPts val="0"/>
              </a:spcAft>
              <a:buFont typeface="+mj-lt"/>
              <a:buAutoNum type="arabicParenR"/>
              <a:defRPr/>
            </a:pPr>
            <a:r>
              <a:rPr lang="en-US" dirty="0"/>
              <a:t>Function </a:t>
            </a:r>
          </a:p>
          <a:p>
            <a:pPr marL="457200" indent="-457200" fontAlgn="auto">
              <a:spcAft>
                <a:spcPts val="0"/>
              </a:spcAft>
              <a:buFont typeface="+mj-lt"/>
              <a:buAutoNum type="arabicParenR"/>
              <a:defRPr/>
            </a:pPr>
            <a:r>
              <a:rPr lang="en-US" dirty="0"/>
              <a:t>Variety of action and areas</a:t>
            </a:r>
          </a:p>
          <a:p>
            <a:pPr marL="457200" indent="-457200" fontAlgn="auto">
              <a:spcAft>
                <a:spcPts val="0"/>
              </a:spcAft>
              <a:buFont typeface="+mj-lt"/>
              <a:buAutoNum type="arabicParenR"/>
              <a:defRPr/>
            </a:pPr>
            <a:r>
              <a:rPr lang="en-US" dirty="0"/>
              <a:t>Variety of agencies </a:t>
            </a:r>
          </a:p>
          <a:p>
            <a:pPr marL="457200" indent="-457200" fontAlgn="auto">
              <a:spcAft>
                <a:spcPts val="0"/>
              </a:spcAft>
              <a:buFont typeface="+mj-lt"/>
              <a:buAutoNum type="arabicParenR"/>
              <a:defRPr/>
            </a:pPr>
            <a:r>
              <a:rPr lang="en-US" dirty="0"/>
              <a:t>Range of detail</a:t>
            </a:r>
          </a:p>
          <a:p>
            <a:pPr marL="457200" indent="-457200" fontAlgn="auto">
              <a:spcAft>
                <a:spcPts val="0"/>
              </a:spcAft>
              <a:buFont typeface="+mj-lt"/>
              <a:buAutoNum type="arabicParenR"/>
              <a:defRPr/>
            </a:pPr>
            <a:r>
              <a:rPr lang="en-US" dirty="0"/>
              <a:t>Proposals map and other illustrations </a:t>
            </a:r>
          </a:p>
          <a:p>
            <a:pPr marL="457200" indent="-457200" fontAlgn="auto">
              <a:spcAft>
                <a:spcPts val="0"/>
              </a:spcAft>
              <a:buFont typeface="+mj-lt"/>
              <a:buAutoNum type="arabicParenR"/>
              <a:defRPr/>
            </a:pPr>
            <a:r>
              <a:rPr lang="en-US" dirty="0"/>
              <a:t>Written statement </a:t>
            </a:r>
          </a:p>
          <a:p>
            <a:pPr marL="457200" indent="-457200" fontAlgn="auto">
              <a:spcAft>
                <a:spcPts val="0"/>
              </a:spcAft>
              <a:buFont typeface="+mj-lt"/>
              <a:buAutoNum type="arabicParenR"/>
              <a:defRPr/>
            </a:pPr>
            <a:r>
              <a:rPr lang="en-US" dirty="0"/>
              <a:t>Cost </a:t>
            </a:r>
          </a:p>
          <a:p>
            <a:pPr fontAlgn="auto">
              <a:spcAft>
                <a:spcPts val="0"/>
              </a:spcAft>
              <a:defRPr/>
            </a:pPr>
            <a:endParaRPr lang="en-US" dirty="0"/>
          </a:p>
        </p:txBody>
      </p:sp>
      <p:sp>
        <p:nvSpPr>
          <p:cNvPr id="4" name="Footer Placeholder 3">
            <a:extLst>
              <a:ext uri="{FF2B5EF4-FFF2-40B4-BE49-F238E27FC236}">
                <a16:creationId xmlns:a16="http://schemas.microsoft.com/office/drawing/2014/main" id="{A84E5D98-F5B3-4A2D-A35E-3CF76545BE70}"/>
              </a:ext>
            </a:extLst>
          </p:cNvPr>
          <p:cNvSpPr>
            <a:spLocks noGrp="1"/>
          </p:cNvSpPr>
          <p:nvPr>
            <p:ph type="ftr" sz="quarter" idx="11"/>
          </p:nvPr>
        </p:nvSpPr>
        <p:spPr>
          <a:xfrm>
            <a:off x="0" y="6411913"/>
            <a:ext cx="6870700" cy="365125"/>
          </a:xfrm>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51F075A7-7E57-41B7-935A-25A23A9B4B2E}"/>
              </a:ext>
            </a:extLst>
          </p:cNvPr>
          <p:cNvSpPr>
            <a:spLocks noGrp="1"/>
          </p:cNvSpPr>
          <p:nvPr>
            <p:ph type="sldNum" sz="quarter" idx="12"/>
          </p:nvPr>
        </p:nvSpPr>
        <p:spPr/>
        <p:txBody>
          <a:bodyPr/>
          <a:lstStyle/>
          <a:p>
            <a:pPr>
              <a:defRPr/>
            </a:pPr>
            <a:fld id="{D8EA7BFF-F125-42F5-8261-29021A035FA4}"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C8F28B2-C951-4BA3-9DC1-940FE0812346}"/>
              </a:ext>
            </a:extLst>
          </p:cNvPr>
          <p:cNvSpPr>
            <a:spLocks noGrp="1" noChangeArrowheads="1"/>
          </p:cNvSpPr>
          <p:nvPr>
            <p:ph type="title"/>
          </p:nvPr>
        </p:nvSpPr>
        <p:spPr/>
        <p:txBody>
          <a:bodyPr/>
          <a:lstStyle/>
          <a:p>
            <a:pPr algn="just"/>
            <a:r>
              <a:rPr lang="en-US" altLang="en-US"/>
              <a:t>1) General </a:t>
            </a:r>
          </a:p>
        </p:txBody>
      </p:sp>
      <p:sp>
        <p:nvSpPr>
          <p:cNvPr id="22531" name="Content Placeholder 2">
            <a:extLst>
              <a:ext uri="{FF2B5EF4-FFF2-40B4-BE49-F238E27FC236}">
                <a16:creationId xmlns:a16="http://schemas.microsoft.com/office/drawing/2014/main" id="{C10AC6C4-68D3-47A0-857B-6E3D4DDDECED}"/>
              </a:ext>
            </a:extLst>
          </p:cNvPr>
          <p:cNvSpPr>
            <a:spLocks noGrp="1" noChangeArrowheads="1"/>
          </p:cNvSpPr>
          <p:nvPr>
            <p:ph idx="1"/>
          </p:nvPr>
        </p:nvSpPr>
        <p:spPr>
          <a:xfrm>
            <a:off x="681038" y="2336800"/>
            <a:ext cx="11303000" cy="3598863"/>
          </a:xfrm>
        </p:spPr>
        <p:txBody>
          <a:bodyPr/>
          <a:lstStyle/>
          <a:p>
            <a:pPr algn="just"/>
            <a:r>
              <a:rPr lang="en-US" altLang="en-US"/>
              <a:t>Action area plans will guide the comprehensive planning of areas in which action is to commence within ten years. </a:t>
            </a:r>
          </a:p>
          <a:p>
            <a:pPr algn="just"/>
            <a:r>
              <a:rPr lang="en-US" altLang="en-US"/>
              <a:t>proposals for change in the short term.</a:t>
            </a:r>
          </a:p>
          <a:p>
            <a:pPr algn="just"/>
            <a:r>
              <a:rPr lang="en-US" altLang="en-US"/>
              <a:t>concentration of investment and other resources.</a:t>
            </a:r>
          </a:p>
          <a:p>
            <a:pPr algn="just"/>
            <a:r>
              <a:rPr lang="en-US" altLang="en-US"/>
              <a:t>It differ from other kinds of local plan because they are concerned with intensive change. </a:t>
            </a:r>
          </a:p>
        </p:txBody>
      </p:sp>
      <p:sp>
        <p:nvSpPr>
          <p:cNvPr id="4" name="Footer Placeholder 3">
            <a:extLst>
              <a:ext uri="{FF2B5EF4-FFF2-40B4-BE49-F238E27FC236}">
                <a16:creationId xmlns:a16="http://schemas.microsoft.com/office/drawing/2014/main" id="{F921B509-882D-4E2F-A074-48EE7A371E3F}"/>
              </a:ext>
            </a:extLst>
          </p:cNvPr>
          <p:cNvSpPr>
            <a:spLocks noGrp="1"/>
          </p:cNvSpPr>
          <p:nvPr>
            <p:ph type="ftr" sz="quarter" idx="11"/>
          </p:nvPr>
        </p:nvSpPr>
        <p:spPr>
          <a:xfrm>
            <a:off x="0" y="6429375"/>
            <a:ext cx="6870700" cy="365125"/>
          </a:xfrm>
        </p:spPr>
        <p:txBody>
          <a:bodyPr/>
          <a:lstStyle/>
          <a:p>
            <a:pPr algn="just">
              <a:defRPr/>
            </a:pPr>
            <a:r>
              <a:rPr lang="en-US"/>
              <a:t>Siddiqa Amin </a:t>
            </a:r>
          </a:p>
        </p:txBody>
      </p:sp>
      <p:sp>
        <p:nvSpPr>
          <p:cNvPr id="5" name="Slide Number Placeholder 4">
            <a:extLst>
              <a:ext uri="{FF2B5EF4-FFF2-40B4-BE49-F238E27FC236}">
                <a16:creationId xmlns:a16="http://schemas.microsoft.com/office/drawing/2014/main" id="{DEF57820-9729-4DD9-908F-236AA388D0DE}"/>
              </a:ext>
            </a:extLst>
          </p:cNvPr>
          <p:cNvSpPr>
            <a:spLocks noGrp="1"/>
          </p:cNvSpPr>
          <p:nvPr>
            <p:ph type="sldNum" sz="quarter" idx="12"/>
          </p:nvPr>
        </p:nvSpPr>
        <p:spPr/>
        <p:txBody>
          <a:bodyPr/>
          <a:lstStyle/>
          <a:p>
            <a:pPr algn="just">
              <a:defRPr/>
            </a:pPr>
            <a:fld id="{3419721B-1475-4DEF-97A9-F350541BC81C}" type="slidenum">
              <a:rPr lang="en-US"/>
              <a:pPr algn="just">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7F7337-C583-4E49-99E2-B283C554F0A8}"/>
              </a:ext>
            </a:extLst>
          </p:cNvPr>
          <p:cNvSpPr>
            <a:spLocks noGrp="1" noChangeArrowheads="1"/>
          </p:cNvSpPr>
          <p:nvPr>
            <p:ph type="title"/>
          </p:nvPr>
        </p:nvSpPr>
        <p:spPr>
          <a:xfrm>
            <a:off x="750888" y="922338"/>
            <a:ext cx="9613900" cy="1081087"/>
          </a:xfrm>
        </p:spPr>
        <p:txBody>
          <a:bodyPr/>
          <a:lstStyle/>
          <a:p>
            <a:r>
              <a:rPr lang="en-US" altLang="en-US" b="1"/>
              <a:t>2) Functions</a:t>
            </a:r>
            <a:br>
              <a:rPr lang="en-US" altLang="en-US"/>
            </a:br>
            <a:endParaRPr lang="en-US" altLang="en-US"/>
          </a:p>
        </p:txBody>
      </p:sp>
      <p:sp>
        <p:nvSpPr>
          <p:cNvPr id="23555" name="Content Placeholder 2">
            <a:extLst>
              <a:ext uri="{FF2B5EF4-FFF2-40B4-BE49-F238E27FC236}">
                <a16:creationId xmlns:a16="http://schemas.microsoft.com/office/drawing/2014/main" id="{5EA2ED33-7334-4F2A-9485-041FC4B7BE54}"/>
              </a:ext>
            </a:extLst>
          </p:cNvPr>
          <p:cNvSpPr>
            <a:spLocks noGrp="1" noChangeArrowheads="1"/>
          </p:cNvSpPr>
          <p:nvPr>
            <p:ph idx="1"/>
          </p:nvPr>
        </p:nvSpPr>
        <p:spPr>
          <a:xfrm>
            <a:off x="681038" y="2336800"/>
            <a:ext cx="10374312" cy="3598863"/>
          </a:xfrm>
        </p:spPr>
        <p:txBody>
          <a:bodyPr/>
          <a:lstStyle/>
          <a:p>
            <a:pPr algn="just"/>
            <a:r>
              <a:rPr lang="en-US" altLang="en-US"/>
              <a:t>The general form these plans will take will be influenced by the functions common to all local plans. </a:t>
            </a:r>
          </a:p>
          <a:p>
            <a:pPr algn="just"/>
            <a:endParaRPr lang="en-US" altLang="en-US"/>
          </a:p>
          <a:p>
            <a:pPr algn="just"/>
            <a:r>
              <a:rPr lang="en-US" altLang="en-US"/>
              <a:t>It will inform the public about the local planning authority's intentions, advise property owners how they will be affected and indicate to developers where the opportunities are. </a:t>
            </a:r>
          </a:p>
        </p:txBody>
      </p:sp>
      <p:sp>
        <p:nvSpPr>
          <p:cNvPr id="4" name="Footer Placeholder 3">
            <a:extLst>
              <a:ext uri="{FF2B5EF4-FFF2-40B4-BE49-F238E27FC236}">
                <a16:creationId xmlns:a16="http://schemas.microsoft.com/office/drawing/2014/main" id="{8E33C099-E733-438C-8313-255EC6DD5EC8}"/>
              </a:ext>
            </a:extLst>
          </p:cNvPr>
          <p:cNvSpPr>
            <a:spLocks noGrp="1"/>
          </p:cNvSpPr>
          <p:nvPr>
            <p:ph type="ftr" sz="quarter" idx="11"/>
          </p:nvPr>
        </p:nvSpPr>
        <p:spPr>
          <a:xfrm>
            <a:off x="0" y="6429375"/>
            <a:ext cx="6870700" cy="365125"/>
          </a:xfrm>
        </p:spPr>
        <p:txBody>
          <a:bodyPr/>
          <a:lstStyle/>
          <a:p>
            <a:pPr>
              <a:defRPr/>
            </a:pPr>
            <a:r>
              <a:rPr lang="en-US"/>
              <a:t>Siddiqa Amin </a:t>
            </a:r>
          </a:p>
        </p:txBody>
      </p:sp>
      <p:sp>
        <p:nvSpPr>
          <p:cNvPr id="5" name="Slide Number Placeholder 4">
            <a:extLst>
              <a:ext uri="{FF2B5EF4-FFF2-40B4-BE49-F238E27FC236}">
                <a16:creationId xmlns:a16="http://schemas.microsoft.com/office/drawing/2014/main" id="{112621DE-BF72-4ED4-B9FB-F05679309E50}"/>
              </a:ext>
            </a:extLst>
          </p:cNvPr>
          <p:cNvSpPr>
            <a:spLocks noGrp="1"/>
          </p:cNvSpPr>
          <p:nvPr>
            <p:ph type="sldNum" sz="quarter" idx="12"/>
          </p:nvPr>
        </p:nvSpPr>
        <p:spPr/>
        <p:txBody>
          <a:bodyPr/>
          <a:lstStyle/>
          <a:p>
            <a:pPr>
              <a:defRPr/>
            </a:pPr>
            <a:fld id="{DEBE8D3D-D81F-4EF5-A3BF-BAEAB1798940}"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6A8B4D0-49F3-4B87-96AE-8CFE82EACC7E}"/>
              </a:ext>
            </a:extLst>
          </p:cNvPr>
          <p:cNvSpPr>
            <a:spLocks noGrp="1" noChangeArrowheads="1"/>
          </p:cNvSpPr>
          <p:nvPr>
            <p:ph type="title"/>
          </p:nvPr>
        </p:nvSpPr>
        <p:spPr/>
        <p:txBody>
          <a:bodyPr/>
          <a:lstStyle/>
          <a:p>
            <a:r>
              <a:rPr lang="en-US" altLang="en-US" b="1"/>
              <a:t>3) Variety of Action and Areas </a:t>
            </a:r>
            <a:br>
              <a:rPr lang="en-US" altLang="en-US"/>
            </a:br>
            <a:endParaRPr lang="en-US" altLang="en-US"/>
          </a:p>
        </p:txBody>
      </p:sp>
      <p:sp>
        <p:nvSpPr>
          <p:cNvPr id="24579" name="Content Placeholder 2">
            <a:extLst>
              <a:ext uri="{FF2B5EF4-FFF2-40B4-BE49-F238E27FC236}">
                <a16:creationId xmlns:a16="http://schemas.microsoft.com/office/drawing/2014/main" id="{DC3F626A-0ACE-4D59-A05E-04B0F6BB2FD0}"/>
              </a:ext>
            </a:extLst>
          </p:cNvPr>
          <p:cNvSpPr>
            <a:spLocks noGrp="1" noChangeArrowheads="1"/>
          </p:cNvSpPr>
          <p:nvPr>
            <p:ph idx="1"/>
          </p:nvPr>
        </p:nvSpPr>
        <p:spPr>
          <a:xfrm>
            <a:off x="681038" y="2336800"/>
            <a:ext cx="10707687" cy="4313238"/>
          </a:xfrm>
        </p:spPr>
        <p:txBody>
          <a:bodyPr/>
          <a:lstStyle/>
          <a:p>
            <a:pPr algn="just"/>
            <a:r>
              <a:rPr lang="en-US" altLang="en-US"/>
              <a:t>Action may involve</a:t>
            </a:r>
          </a:p>
          <a:p>
            <a:pPr marL="914400" lvl="1" indent="-457200" algn="just">
              <a:buFont typeface="Trebuchet MS" panose="020B0603020202020204" pitchFamily="34" charset="0"/>
              <a:buAutoNum type="alphaLcParenR"/>
            </a:pPr>
            <a:r>
              <a:rPr lang="en-US" altLang="en-US"/>
              <a:t>new development, </a:t>
            </a:r>
          </a:p>
          <a:p>
            <a:pPr marL="914400" lvl="1" indent="-457200" algn="just">
              <a:buFont typeface="Trebuchet MS" panose="020B0603020202020204" pitchFamily="34" charset="0"/>
              <a:buAutoNum type="alphaLcParenR"/>
            </a:pPr>
            <a:r>
              <a:rPr lang="en-US" altLang="en-US"/>
              <a:t>redevelopment,</a:t>
            </a:r>
          </a:p>
          <a:p>
            <a:pPr marL="914400" lvl="1" indent="-457200" algn="just">
              <a:buFont typeface="Trebuchet MS" panose="020B0603020202020204" pitchFamily="34" charset="0"/>
              <a:buAutoNum type="alphaLcParenR"/>
            </a:pPr>
            <a:r>
              <a:rPr lang="en-US" altLang="en-US"/>
              <a:t>improvement, </a:t>
            </a:r>
          </a:p>
          <a:p>
            <a:pPr marL="914400" lvl="1" indent="-457200" algn="just">
              <a:buFont typeface="Trebuchet MS" panose="020B0603020202020204" pitchFamily="34" charset="0"/>
              <a:buAutoNum type="alphaLcParenR"/>
            </a:pPr>
            <a:r>
              <a:rPr lang="en-US" altLang="en-US"/>
              <a:t>or a combination of above. </a:t>
            </a:r>
          </a:p>
          <a:p>
            <a:pPr algn="just"/>
            <a:r>
              <a:rPr lang="en-US" altLang="en-US"/>
              <a:t>Action area plans can be prepared for any area where comprehensive treatment of this kind is to be commenced within the period of ten years; such as</a:t>
            </a:r>
          </a:p>
          <a:p>
            <a:pPr marL="914400" lvl="1" indent="-457200" algn="just">
              <a:buFont typeface="Trebuchet MS" panose="020B0603020202020204" pitchFamily="34" charset="0"/>
              <a:buAutoNum type="alphaLcParenR"/>
            </a:pPr>
            <a:r>
              <a:rPr lang="en-US" altLang="en-US"/>
              <a:t>in city centres, district centres, </a:t>
            </a:r>
          </a:p>
          <a:p>
            <a:pPr marL="914400" lvl="1" indent="-457200" algn="just">
              <a:buFont typeface="Trebuchet MS" panose="020B0603020202020204" pitchFamily="34" charset="0"/>
              <a:buAutoNum type="alphaLcParenR"/>
            </a:pPr>
            <a:r>
              <a:rPr lang="en-US" altLang="en-US"/>
              <a:t>old and new residential Areas, industrial, civic, commercial, shopping or recreation areas, </a:t>
            </a:r>
          </a:p>
          <a:p>
            <a:pPr marL="914400" lvl="1" indent="-457200" algn="just">
              <a:buFont typeface="Trebuchet MS" panose="020B0603020202020204" pitchFamily="34" charset="0"/>
              <a:buAutoNum type="alphaLcParenR"/>
            </a:pPr>
            <a:r>
              <a:rPr lang="en-US" altLang="en-US"/>
              <a:t>in small towns, villages and other focal points in the countryside.</a:t>
            </a:r>
          </a:p>
          <a:p>
            <a:pPr algn="just"/>
            <a:endParaRPr lang="en-US" altLang="en-US"/>
          </a:p>
        </p:txBody>
      </p:sp>
      <p:sp>
        <p:nvSpPr>
          <p:cNvPr id="4" name="Footer Placeholder 3">
            <a:extLst>
              <a:ext uri="{FF2B5EF4-FFF2-40B4-BE49-F238E27FC236}">
                <a16:creationId xmlns:a16="http://schemas.microsoft.com/office/drawing/2014/main" id="{C3E8FCA2-9E99-4796-9B67-323ED0EEB198}"/>
              </a:ext>
            </a:extLst>
          </p:cNvPr>
          <p:cNvSpPr>
            <a:spLocks noGrp="1"/>
          </p:cNvSpPr>
          <p:nvPr>
            <p:ph type="ftr" sz="quarter" idx="11"/>
          </p:nvPr>
        </p:nvSpPr>
        <p:spPr>
          <a:xfrm>
            <a:off x="0" y="6492875"/>
            <a:ext cx="6870700" cy="365125"/>
          </a:xfrm>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847FF748-4AC6-4A2D-A2C7-57A809B26CAE}"/>
              </a:ext>
            </a:extLst>
          </p:cNvPr>
          <p:cNvSpPr>
            <a:spLocks noGrp="1"/>
          </p:cNvSpPr>
          <p:nvPr>
            <p:ph type="sldNum" sz="quarter" idx="12"/>
          </p:nvPr>
        </p:nvSpPr>
        <p:spPr/>
        <p:txBody>
          <a:bodyPr/>
          <a:lstStyle/>
          <a:p>
            <a:pPr>
              <a:defRPr/>
            </a:pPr>
            <a:fld id="{3B7AD5BA-C249-4659-92F9-5D0CE9D7D01D}"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B233ED1-F260-4E9C-AD57-CB056E22A6CD}"/>
              </a:ext>
            </a:extLst>
          </p:cNvPr>
          <p:cNvSpPr>
            <a:spLocks noGrp="1" noChangeArrowheads="1"/>
          </p:cNvSpPr>
          <p:nvPr>
            <p:ph type="title"/>
          </p:nvPr>
        </p:nvSpPr>
        <p:spPr/>
        <p:txBody>
          <a:bodyPr/>
          <a:lstStyle/>
          <a:p>
            <a:r>
              <a:rPr lang="en-US" altLang="en-US" b="1"/>
              <a:t>4) Variety of Agencies </a:t>
            </a:r>
            <a:br>
              <a:rPr lang="en-US" altLang="en-US"/>
            </a:br>
            <a:endParaRPr lang="en-US" altLang="en-US"/>
          </a:p>
        </p:txBody>
      </p:sp>
      <p:sp>
        <p:nvSpPr>
          <p:cNvPr id="3" name="Content Placeholder 2">
            <a:extLst>
              <a:ext uri="{FF2B5EF4-FFF2-40B4-BE49-F238E27FC236}">
                <a16:creationId xmlns:a16="http://schemas.microsoft.com/office/drawing/2014/main" id="{1F895467-A4EE-44D3-B2DC-0D6B134E4174}"/>
              </a:ext>
            </a:extLst>
          </p:cNvPr>
          <p:cNvSpPr>
            <a:spLocks noGrp="1"/>
          </p:cNvSpPr>
          <p:nvPr>
            <p:ph idx="1"/>
          </p:nvPr>
        </p:nvSpPr>
        <p:spPr>
          <a:xfrm>
            <a:off x="681038" y="2336800"/>
            <a:ext cx="10928350" cy="4271963"/>
          </a:xfrm>
        </p:spPr>
        <p:txBody>
          <a:bodyPr rtlCol="0">
            <a:normAutofit fontScale="92500"/>
          </a:bodyPr>
          <a:lstStyle/>
          <a:p>
            <a:pPr fontAlgn="auto">
              <a:spcAft>
                <a:spcPts val="0"/>
              </a:spcAft>
              <a:defRPr/>
            </a:pPr>
            <a:r>
              <a:rPr lang="en-US" dirty="0"/>
              <a:t>Action may be undertaken by</a:t>
            </a:r>
          </a:p>
          <a:p>
            <a:pPr marL="914400" lvl="1" indent="-457200" fontAlgn="auto">
              <a:spcAft>
                <a:spcPts val="0"/>
              </a:spcAft>
              <a:buFont typeface="+mj-lt"/>
              <a:buAutoNum type="alphaLcParenR"/>
              <a:defRPr/>
            </a:pPr>
            <a:r>
              <a:rPr lang="en-US" dirty="0"/>
              <a:t> public agencies, </a:t>
            </a:r>
          </a:p>
          <a:p>
            <a:pPr marL="914400" lvl="1" indent="-457200" fontAlgn="auto">
              <a:spcAft>
                <a:spcPts val="0"/>
              </a:spcAft>
              <a:buFont typeface="+mj-lt"/>
              <a:buAutoNum type="alphaLcParenR"/>
              <a:defRPr/>
            </a:pPr>
            <a:r>
              <a:rPr lang="en-US" dirty="0"/>
              <a:t>by private agencies or</a:t>
            </a:r>
          </a:p>
          <a:p>
            <a:pPr marL="914400" lvl="1" indent="-457200" fontAlgn="auto">
              <a:spcAft>
                <a:spcPts val="0"/>
              </a:spcAft>
              <a:buFont typeface="+mj-lt"/>
              <a:buAutoNum type="alphaLcParenR"/>
              <a:defRPr/>
            </a:pPr>
            <a:r>
              <a:rPr lang="en-US" dirty="0"/>
              <a:t> by a combination of both.  </a:t>
            </a:r>
          </a:p>
          <a:p>
            <a:pPr algn="just" fontAlgn="auto">
              <a:spcAft>
                <a:spcPts val="0"/>
              </a:spcAft>
              <a:defRPr/>
            </a:pPr>
            <a:r>
              <a:rPr lang="en-US" dirty="0"/>
              <a:t>Action area plans will be of special value in securing co-ordination between the activities of the local authority, other public agencies and private developers. </a:t>
            </a:r>
          </a:p>
          <a:p>
            <a:pPr algn="just" fontAlgn="auto">
              <a:spcAft>
                <a:spcPts val="0"/>
              </a:spcAft>
              <a:defRPr/>
            </a:pPr>
            <a:r>
              <a:rPr lang="en-US" dirty="0"/>
              <a:t>This applies particularly to central area redevelopment and large new housing areas.</a:t>
            </a:r>
          </a:p>
          <a:p>
            <a:pPr algn="just" fontAlgn="auto">
              <a:spcAft>
                <a:spcPts val="0"/>
              </a:spcAft>
              <a:defRPr/>
            </a:pPr>
            <a:r>
              <a:rPr lang="en-US" dirty="0"/>
              <a:t>It also applies to those general improvement areas where there is need for co-ordination of both public and private investment in house improvement with public investment in environ-mental improvement. (But many general improvement areas will probably not be the subject of action area plans.) </a:t>
            </a:r>
          </a:p>
          <a:p>
            <a:pPr fontAlgn="auto">
              <a:spcAft>
                <a:spcPts val="0"/>
              </a:spcAft>
              <a:defRPr/>
            </a:pPr>
            <a:endParaRPr lang="en-US" dirty="0"/>
          </a:p>
        </p:txBody>
      </p:sp>
      <p:sp>
        <p:nvSpPr>
          <p:cNvPr id="4" name="Footer Placeholder 3">
            <a:extLst>
              <a:ext uri="{FF2B5EF4-FFF2-40B4-BE49-F238E27FC236}">
                <a16:creationId xmlns:a16="http://schemas.microsoft.com/office/drawing/2014/main" id="{0DB16A72-7365-46A1-B40C-84660F95DAF7}"/>
              </a:ext>
            </a:extLst>
          </p:cNvPr>
          <p:cNvSpPr>
            <a:spLocks noGrp="1"/>
          </p:cNvSpPr>
          <p:nvPr>
            <p:ph type="ftr" sz="quarter" idx="11"/>
          </p:nvPr>
        </p:nvSpPr>
        <p:spPr>
          <a:xfrm>
            <a:off x="0" y="6438900"/>
            <a:ext cx="6870700" cy="365125"/>
          </a:xfrm>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887CF061-3BE6-40D9-95DC-B5D04EC8B748}"/>
              </a:ext>
            </a:extLst>
          </p:cNvPr>
          <p:cNvSpPr>
            <a:spLocks noGrp="1"/>
          </p:cNvSpPr>
          <p:nvPr>
            <p:ph type="sldNum" sz="quarter" idx="12"/>
          </p:nvPr>
        </p:nvSpPr>
        <p:spPr/>
        <p:txBody>
          <a:bodyPr/>
          <a:lstStyle/>
          <a:p>
            <a:pPr>
              <a:defRPr/>
            </a:pPr>
            <a:fld id="{9256019D-E71A-4719-8EA0-16024C9EDA98}"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830633A-5404-4E4B-8F23-5306B7744917}"/>
              </a:ext>
            </a:extLst>
          </p:cNvPr>
          <p:cNvSpPr>
            <a:spLocks noGrp="1" noChangeArrowheads="1"/>
          </p:cNvSpPr>
          <p:nvPr>
            <p:ph type="title"/>
          </p:nvPr>
        </p:nvSpPr>
        <p:spPr/>
        <p:txBody>
          <a:bodyPr/>
          <a:lstStyle/>
          <a:p>
            <a:r>
              <a:rPr lang="en-US" altLang="en-US" b="1"/>
              <a:t>5) Range of Details </a:t>
            </a:r>
            <a:br>
              <a:rPr lang="en-US" altLang="en-US"/>
            </a:br>
            <a:endParaRPr lang="en-US" altLang="en-US"/>
          </a:p>
        </p:txBody>
      </p:sp>
      <p:sp>
        <p:nvSpPr>
          <p:cNvPr id="26627" name="Content Placeholder 2">
            <a:extLst>
              <a:ext uri="{FF2B5EF4-FFF2-40B4-BE49-F238E27FC236}">
                <a16:creationId xmlns:a16="http://schemas.microsoft.com/office/drawing/2014/main" id="{D716B990-1F4E-4BFF-85A4-EBA2A25388C1}"/>
              </a:ext>
            </a:extLst>
          </p:cNvPr>
          <p:cNvSpPr>
            <a:spLocks noGrp="1" noChangeArrowheads="1"/>
          </p:cNvSpPr>
          <p:nvPr>
            <p:ph idx="1"/>
          </p:nvPr>
        </p:nvSpPr>
        <p:spPr>
          <a:xfrm>
            <a:off x="681038" y="2336800"/>
            <a:ext cx="11510962" cy="2097088"/>
          </a:xfrm>
        </p:spPr>
        <p:txBody>
          <a:bodyPr/>
          <a:lstStyle/>
          <a:p>
            <a:r>
              <a:rPr lang="en-US" altLang="en-US"/>
              <a:t>An action area plan will vary from a fully worked-up scheme </a:t>
            </a:r>
          </a:p>
          <a:p>
            <a:r>
              <a:rPr lang="en-US" altLang="en-US"/>
              <a:t>Every action area plan will contain a proposals map, other illustrative and explanatory matter, and a statement of policies and proposals. Though the exact form will range widely according to a variety of circumstances, certain general guidance can be given.</a:t>
            </a:r>
          </a:p>
          <a:p>
            <a:endParaRPr lang="en-US" altLang="en-US"/>
          </a:p>
        </p:txBody>
      </p:sp>
      <p:sp>
        <p:nvSpPr>
          <p:cNvPr id="4" name="Footer Placeholder 3">
            <a:extLst>
              <a:ext uri="{FF2B5EF4-FFF2-40B4-BE49-F238E27FC236}">
                <a16:creationId xmlns:a16="http://schemas.microsoft.com/office/drawing/2014/main" id="{886F9453-05E9-4574-8A4D-18A8039D9883}"/>
              </a:ext>
            </a:extLst>
          </p:cNvPr>
          <p:cNvSpPr>
            <a:spLocks noGrp="1"/>
          </p:cNvSpPr>
          <p:nvPr>
            <p:ph type="ftr" sz="quarter" idx="11"/>
          </p:nvPr>
        </p:nvSpPr>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AC1C3C27-F625-4F66-AD43-7151766B04E1}"/>
              </a:ext>
            </a:extLst>
          </p:cNvPr>
          <p:cNvSpPr>
            <a:spLocks noGrp="1"/>
          </p:cNvSpPr>
          <p:nvPr>
            <p:ph type="sldNum" sz="quarter" idx="12"/>
          </p:nvPr>
        </p:nvSpPr>
        <p:spPr/>
        <p:txBody>
          <a:bodyPr/>
          <a:lstStyle/>
          <a:p>
            <a:pPr>
              <a:defRPr/>
            </a:pPr>
            <a:fld id="{4B2627EF-9F9C-4364-BBA8-70966780D70B}"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62C413F8-4A74-4FDD-B648-8D9735124624}"/>
              </a:ext>
            </a:extLst>
          </p:cNvPr>
          <p:cNvSpPr>
            <a:spLocks noGrp="1" noChangeArrowheads="1"/>
          </p:cNvSpPr>
          <p:nvPr>
            <p:ph type="title"/>
          </p:nvPr>
        </p:nvSpPr>
        <p:spPr/>
        <p:txBody>
          <a:bodyPr/>
          <a:lstStyle/>
          <a:p>
            <a:r>
              <a:rPr lang="en-US" altLang="en-US" b="1"/>
              <a:t>6) Proposal maps &amp; Other illustrations </a:t>
            </a:r>
            <a:br>
              <a:rPr lang="en-US" altLang="en-US"/>
            </a:br>
            <a:endParaRPr lang="en-US" altLang="en-US"/>
          </a:p>
        </p:txBody>
      </p:sp>
      <p:sp>
        <p:nvSpPr>
          <p:cNvPr id="3" name="Content Placeholder 2">
            <a:extLst>
              <a:ext uri="{FF2B5EF4-FFF2-40B4-BE49-F238E27FC236}">
                <a16:creationId xmlns:a16="http://schemas.microsoft.com/office/drawing/2014/main" id="{FB316E5F-541E-4016-99A3-967215ECE5F0}"/>
              </a:ext>
            </a:extLst>
          </p:cNvPr>
          <p:cNvSpPr>
            <a:spLocks noGrp="1"/>
          </p:cNvSpPr>
          <p:nvPr>
            <p:ph idx="1"/>
          </p:nvPr>
        </p:nvSpPr>
        <p:spPr>
          <a:xfrm>
            <a:off x="681038" y="2336800"/>
            <a:ext cx="10707687" cy="4424363"/>
          </a:xfrm>
        </p:spPr>
        <p:txBody>
          <a:bodyPr rtlCol="0">
            <a:normAutofit fontScale="92500" lnSpcReduction="10000"/>
          </a:bodyPr>
          <a:lstStyle/>
          <a:p>
            <a:pPr algn="just" fontAlgn="auto">
              <a:spcAft>
                <a:spcPts val="0"/>
              </a:spcAft>
              <a:defRPr/>
            </a:pPr>
            <a:r>
              <a:rPr lang="en-US" dirty="0"/>
              <a:t>A basic requirement is that the proposals map should be on a base reproduced or prepared from an ordnance survey map.</a:t>
            </a:r>
          </a:p>
          <a:p>
            <a:pPr algn="just" fontAlgn="auto">
              <a:spcAft>
                <a:spcPts val="0"/>
              </a:spcAft>
              <a:defRPr/>
            </a:pPr>
            <a:r>
              <a:rPr lang="en-US" dirty="0"/>
              <a:t> The proposals map will show the boundary of the action area, together with any buildings, views and so on to be retained. It should also show intended uses, the road system and other proposals and policies described in the statement, but only where these are firm decisions or where their boundaries will merely be subject to minor adjustments in the course of discussion with developers. </a:t>
            </a:r>
          </a:p>
          <a:p>
            <a:pPr algn="just" fontAlgn="auto">
              <a:spcAft>
                <a:spcPts val="0"/>
              </a:spcAft>
              <a:defRPr/>
            </a:pPr>
            <a:r>
              <a:rPr lang="en-US" dirty="0"/>
              <a:t>In addition to the proposals map, other maps, diagrams and sketches may be included to demonstrate the principles underlying the plan (e.g. phasing, circulation, broad distribution of functions). </a:t>
            </a:r>
          </a:p>
          <a:p>
            <a:pPr algn="just" fontAlgn="auto">
              <a:spcAft>
                <a:spcPts val="0"/>
              </a:spcAft>
              <a:defRPr/>
            </a:pPr>
            <a:r>
              <a:rPr lang="en-US" dirty="0"/>
              <a:t>The form of these cannot be specified in any detail, because authorities will need freedom to develop the methods of presentation best suited to their particular requirements. But in all cases a clear distinction must be drawn between essentials and</a:t>
            </a:r>
          </a:p>
        </p:txBody>
      </p:sp>
      <p:sp>
        <p:nvSpPr>
          <p:cNvPr id="4" name="Footer Placeholder 3">
            <a:extLst>
              <a:ext uri="{FF2B5EF4-FFF2-40B4-BE49-F238E27FC236}">
                <a16:creationId xmlns:a16="http://schemas.microsoft.com/office/drawing/2014/main" id="{3B9C946A-6A9C-4803-985C-EFF3896185FE}"/>
              </a:ext>
            </a:extLst>
          </p:cNvPr>
          <p:cNvSpPr>
            <a:spLocks noGrp="1"/>
          </p:cNvSpPr>
          <p:nvPr>
            <p:ph type="ftr" sz="quarter" idx="11"/>
          </p:nvPr>
        </p:nvSpPr>
        <p:spPr>
          <a:xfrm>
            <a:off x="0" y="6492875"/>
            <a:ext cx="6870700" cy="365125"/>
          </a:xfrm>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3D63B153-6892-44DE-ACFD-1E2B75141AE1}"/>
              </a:ext>
            </a:extLst>
          </p:cNvPr>
          <p:cNvSpPr>
            <a:spLocks noGrp="1"/>
          </p:cNvSpPr>
          <p:nvPr>
            <p:ph type="sldNum" sz="quarter" idx="12"/>
          </p:nvPr>
        </p:nvSpPr>
        <p:spPr/>
        <p:txBody>
          <a:bodyPr/>
          <a:lstStyle/>
          <a:p>
            <a:pPr>
              <a:defRPr/>
            </a:pPr>
            <a:fld id="{C07EA31A-D60E-4DEA-806E-D4716A11538C}"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DECB8-E8B6-4346-AD4B-BC10299C1E35}"/>
              </a:ext>
            </a:extLst>
          </p:cNvPr>
          <p:cNvSpPr>
            <a:spLocks noGrp="1"/>
          </p:cNvSpPr>
          <p:nvPr>
            <p:ph type="title"/>
          </p:nvPr>
        </p:nvSpPr>
        <p:spPr/>
        <p:txBody>
          <a:bodyPr rtlCol="0">
            <a:normAutofit fontScale="90000"/>
          </a:bodyPr>
          <a:lstStyle/>
          <a:p>
            <a:pPr fontAlgn="auto">
              <a:spcAft>
                <a:spcPts val="0"/>
              </a:spcAft>
              <a:defRPr/>
            </a:pPr>
            <a:r>
              <a:rPr lang="en-US" b="1" dirty="0"/>
              <a:t>6) Proposal maps &amp; Other illustrations</a:t>
            </a:r>
            <a:br>
              <a:rPr lang="en-US" b="1" dirty="0"/>
            </a:br>
            <a:r>
              <a:rPr lang="en-US" b="1" dirty="0"/>
              <a:t>								</a:t>
            </a:r>
            <a:r>
              <a:rPr lang="en-US" b="1" dirty="0" err="1"/>
              <a:t>conti</a:t>
            </a:r>
            <a:r>
              <a:rPr lang="en-US" b="1" dirty="0"/>
              <a:t>… </a:t>
            </a:r>
            <a:br>
              <a:rPr lang="en-US" dirty="0"/>
            </a:br>
            <a:endParaRPr lang="en-US" dirty="0"/>
          </a:p>
        </p:txBody>
      </p:sp>
      <p:sp>
        <p:nvSpPr>
          <p:cNvPr id="3" name="Content Placeholder 2">
            <a:extLst>
              <a:ext uri="{FF2B5EF4-FFF2-40B4-BE49-F238E27FC236}">
                <a16:creationId xmlns:a16="http://schemas.microsoft.com/office/drawing/2014/main" id="{A8CD19EA-30E0-4441-8B1C-ABD9B268986E}"/>
              </a:ext>
            </a:extLst>
          </p:cNvPr>
          <p:cNvSpPr>
            <a:spLocks noGrp="1"/>
          </p:cNvSpPr>
          <p:nvPr>
            <p:ph idx="1"/>
          </p:nvPr>
        </p:nvSpPr>
        <p:spPr>
          <a:xfrm>
            <a:off x="681038" y="2336800"/>
            <a:ext cx="11202987" cy="4457700"/>
          </a:xfrm>
        </p:spPr>
        <p:txBody>
          <a:bodyPr rtlCol="0">
            <a:normAutofit fontScale="85000" lnSpcReduction="20000"/>
          </a:bodyPr>
          <a:lstStyle/>
          <a:p>
            <a:pPr fontAlgn="auto">
              <a:spcAft>
                <a:spcPts val="0"/>
              </a:spcAft>
              <a:defRPr/>
            </a:pPr>
            <a:r>
              <a:rPr lang="en-US" dirty="0"/>
              <a:t>For example, there might be a multi-level undertaking sponsored, and in part executed by the authority, but also containing a large element of private development.</a:t>
            </a:r>
          </a:p>
          <a:p>
            <a:pPr fontAlgn="auto">
              <a:spcAft>
                <a:spcPts val="0"/>
              </a:spcAft>
              <a:defRPr/>
            </a:pPr>
            <a:r>
              <a:rPr lang="en-US" dirty="0"/>
              <a:t> The proposals map would identify the boundaries of the scheme, and those parts of it, e.g. distributor roads, access points to multi-story car parks, a new bus station, levels for pedestrian circulation, a post office site and a group of shops to be retained, which could be regarded as firm. Several diagrams, cross-referenced to the text, would illustrate such matters as the broad grouping of activities in the area, the parts of the scheme where high blocks would be encouraged and the phasing of the development of sites in relation to road construction. A</a:t>
            </a:r>
          </a:p>
          <a:p>
            <a:pPr fontAlgn="auto">
              <a:spcAft>
                <a:spcPts val="0"/>
              </a:spcAft>
              <a:defRPr/>
            </a:pPr>
            <a:r>
              <a:rPr lang="en-US" dirty="0"/>
              <a:t>n extract from the traffic and transport plan would show how traffic circulation would be handled. In addition sketches, and perhaps photographs of a block model, might be included to suggest (but not to impose) the architectural treatment. </a:t>
            </a:r>
          </a:p>
          <a:p>
            <a:pPr fontAlgn="auto">
              <a:spcAft>
                <a:spcPts val="0"/>
              </a:spcAft>
              <a:defRPr/>
            </a:pPr>
            <a:r>
              <a:rPr lang="en-US" dirty="0"/>
              <a:t>On the other hand, there will be occasions when the authority will wish to be more explicit about the form of the completed action. In these cases, the element of firm decision matter in the plan will be greater and that of illustrative and advisory material correspondingly less. </a:t>
            </a:r>
          </a:p>
          <a:p>
            <a:pPr fontAlgn="auto">
              <a:spcAft>
                <a:spcPts val="0"/>
              </a:spcAft>
              <a:defRPr/>
            </a:pPr>
            <a:r>
              <a:rPr lang="en-US" dirty="0"/>
              <a:t> </a:t>
            </a:r>
          </a:p>
          <a:p>
            <a:pPr fontAlgn="auto">
              <a:spcAft>
                <a:spcPts val="0"/>
              </a:spcAft>
              <a:defRPr/>
            </a:pPr>
            <a:endParaRPr lang="en-US" dirty="0"/>
          </a:p>
        </p:txBody>
      </p:sp>
      <p:sp>
        <p:nvSpPr>
          <p:cNvPr id="4" name="Footer Placeholder 3">
            <a:extLst>
              <a:ext uri="{FF2B5EF4-FFF2-40B4-BE49-F238E27FC236}">
                <a16:creationId xmlns:a16="http://schemas.microsoft.com/office/drawing/2014/main" id="{F2A8D217-EBF0-4EF5-842A-C060E921C270}"/>
              </a:ext>
            </a:extLst>
          </p:cNvPr>
          <p:cNvSpPr>
            <a:spLocks noGrp="1"/>
          </p:cNvSpPr>
          <p:nvPr>
            <p:ph type="ftr" sz="quarter" idx="11"/>
          </p:nvPr>
        </p:nvSpPr>
        <p:spPr>
          <a:xfrm>
            <a:off x="0" y="6429375"/>
            <a:ext cx="6870700" cy="365125"/>
          </a:xfrm>
        </p:spPr>
        <p:txBody>
          <a:bodyPr/>
          <a:lstStyle/>
          <a:p>
            <a:pPr>
              <a:defRPr/>
            </a:pPr>
            <a:r>
              <a:rPr lang="en-US" dirty="0"/>
              <a:t>Siddiqa Amin </a:t>
            </a:r>
          </a:p>
        </p:txBody>
      </p:sp>
      <p:sp>
        <p:nvSpPr>
          <p:cNvPr id="5" name="Slide Number Placeholder 4">
            <a:extLst>
              <a:ext uri="{FF2B5EF4-FFF2-40B4-BE49-F238E27FC236}">
                <a16:creationId xmlns:a16="http://schemas.microsoft.com/office/drawing/2014/main" id="{B4FC1528-0EDD-4A77-8A67-BD717036180F}"/>
              </a:ext>
            </a:extLst>
          </p:cNvPr>
          <p:cNvSpPr>
            <a:spLocks noGrp="1"/>
          </p:cNvSpPr>
          <p:nvPr>
            <p:ph type="sldNum" sz="quarter" idx="12"/>
          </p:nvPr>
        </p:nvSpPr>
        <p:spPr/>
        <p:txBody>
          <a:bodyPr/>
          <a:lstStyle/>
          <a:p>
            <a:pPr>
              <a:defRPr/>
            </a:pPr>
            <a:fld id="{D3BA7CB0-2F48-4491-BC31-4F6215B8C7B1}" type="slidenum">
              <a:rPr lang="en-US"/>
              <a:pPr>
                <a:defRPr/>
              </a:pPr>
              <a:t>9</a:t>
            </a:fld>
            <a:endParaRPr lang="en-US"/>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33</TotalTime>
  <Words>1120</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Trebuchet MS</vt:lpstr>
      <vt:lpstr>Arial</vt:lpstr>
      <vt:lpstr>Calibri</vt:lpstr>
      <vt:lpstr>Berlin</vt:lpstr>
      <vt:lpstr>LECTURE 4  ACTION AREA PLANS </vt:lpstr>
      <vt:lpstr>Contents of lecture </vt:lpstr>
      <vt:lpstr>1) General </vt:lpstr>
      <vt:lpstr>2) Functions </vt:lpstr>
      <vt:lpstr>3) Variety of Action and Areas  </vt:lpstr>
      <vt:lpstr>4) Variety of Agencies  </vt:lpstr>
      <vt:lpstr>5) Range of Details  </vt:lpstr>
      <vt:lpstr>6) Proposal maps &amp; Other illustrations  </vt:lpstr>
      <vt:lpstr>6) Proposal maps &amp; Other illustrations         conti…  </vt:lpstr>
      <vt:lpstr>7) Written statement  </vt:lpstr>
      <vt:lpstr>8) Cost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ACTION AREA PLANS</dc:title>
  <dc:creator>User</dc:creator>
  <cp:lastModifiedBy>User</cp:lastModifiedBy>
  <cp:revision>12</cp:revision>
  <dcterms:created xsi:type="dcterms:W3CDTF">2020-04-17T11:17:16Z</dcterms:created>
  <dcterms:modified xsi:type="dcterms:W3CDTF">2020-04-29T10:19:19Z</dcterms:modified>
</cp:coreProperties>
</file>